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7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2B3DD1-CA27-47D1-8B6B-EC6D6DB0DAA8}" type="datetimeFigureOut">
              <a:rPr lang="da-DK" smtClean="0"/>
              <a:t>30-05-2013</a:t>
            </a:fld>
            <a:endParaRPr lang="da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C0AE0E-3AD1-49EE-8787-C8CAF7C7D5B6}" type="slidenum">
              <a:rPr lang="da-DK" smtClean="0"/>
              <a:t>‹#›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0AE0E-3AD1-49EE-8787-C8CAF7C7D5B6}" type="slidenum">
              <a:rPr lang="da-DK" smtClean="0"/>
              <a:t>1</a:t>
            </a:fld>
            <a:endParaRPr 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0AE0E-3AD1-49EE-8787-C8CAF7C7D5B6}" type="slidenum">
              <a:rPr lang="da-DK" smtClean="0"/>
              <a:t>2</a:t>
            </a:fld>
            <a:endParaRPr 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0AE0E-3AD1-49EE-8787-C8CAF7C7D5B6}" type="slidenum">
              <a:rPr lang="da-DK" smtClean="0"/>
              <a:t>3</a:t>
            </a:fld>
            <a:endParaRPr lang="da-D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0AE0E-3AD1-49EE-8787-C8CAF7C7D5B6}" type="slidenum">
              <a:rPr lang="da-DK" smtClean="0"/>
              <a:t>4</a:t>
            </a:fld>
            <a:endParaRPr lang="da-D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0AE0E-3AD1-49EE-8787-C8CAF7C7D5B6}" type="slidenum">
              <a:rPr lang="da-DK" smtClean="0"/>
              <a:t>5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0C25E-AE4F-4B40-8084-F52EB5961CF9}" type="datetimeFigureOut">
              <a:rPr lang="da-DK" smtClean="0"/>
              <a:pPr/>
              <a:t>30-05-2013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99E12-44B3-41CB-8431-F35E2266229A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0C25E-AE4F-4B40-8084-F52EB5961CF9}" type="datetimeFigureOut">
              <a:rPr lang="da-DK" smtClean="0"/>
              <a:pPr/>
              <a:t>30-05-2013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99E12-44B3-41CB-8431-F35E2266229A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0C25E-AE4F-4B40-8084-F52EB5961CF9}" type="datetimeFigureOut">
              <a:rPr lang="da-DK" smtClean="0"/>
              <a:pPr/>
              <a:t>30-05-2013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99E12-44B3-41CB-8431-F35E2266229A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0C25E-AE4F-4B40-8084-F52EB5961CF9}" type="datetimeFigureOut">
              <a:rPr lang="da-DK" smtClean="0"/>
              <a:pPr/>
              <a:t>30-05-2013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99E12-44B3-41CB-8431-F35E2266229A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0C25E-AE4F-4B40-8084-F52EB5961CF9}" type="datetimeFigureOut">
              <a:rPr lang="da-DK" smtClean="0"/>
              <a:pPr/>
              <a:t>30-05-2013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99E12-44B3-41CB-8431-F35E2266229A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0C25E-AE4F-4B40-8084-F52EB5961CF9}" type="datetimeFigureOut">
              <a:rPr lang="da-DK" smtClean="0"/>
              <a:pPr/>
              <a:t>30-05-2013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99E12-44B3-41CB-8431-F35E2266229A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0C25E-AE4F-4B40-8084-F52EB5961CF9}" type="datetimeFigureOut">
              <a:rPr lang="da-DK" smtClean="0"/>
              <a:pPr/>
              <a:t>30-05-2013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99E12-44B3-41CB-8431-F35E2266229A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0C25E-AE4F-4B40-8084-F52EB5961CF9}" type="datetimeFigureOut">
              <a:rPr lang="da-DK" smtClean="0"/>
              <a:pPr/>
              <a:t>30-05-2013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99E12-44B3-41CB-8431-F35E2266229A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0C25E-AE4F-4B40-8084-F52EB5961CF9}" type="datetimeFigureOut">
              <a:rPr lang="da-DK" smtClean="0"/>
              <a:pPr/>
              <a:t>30-05-2013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99E12-44B3-41CB-8431-F35E2266229A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0C25E-AE4F-4B40-8084-F52EB5961CF9}" type="datetimeFigureOut">
              <a:rPr lang="da-DK" smtClean="0"/>
              <a:pPr/>
              <a:t>30-05-2013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99E12-44B3-41CB-8431-F35E2266229A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0C25E-AE4F-4B40-8084-F52EB5961CF9}" type="datetimeFigureOut">
              <a:rPr lang="da-DK" smtClean="0"/>
              <a:pPr/>
              <a:t>30-05-2013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99E12-44B3-41CB-8431-F35E2266229A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0C25E-AE4F-4B40-8084-F52EB5961CF9}" type="datetimeFigureOut">
              <a:rPr lang="da-DK" smtClean="0"/>
              <a:pPr/>
              <a:t>30-05-2013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99E12-44B3-41CB-8431-F35E2266229A}" type="slidenum">
              <a:rPr lang="da-DK" smtClean="0"/>
              <a:pPr/>
              <a:t>‹#›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194560" y="1280160"/>
            <a:ext cx="5373720" cy="5530320"/>
            <a:chOff x="2194560" y="1280160"/>
            <a:chExt cx="5373720" cy="5530320"/>
          </a:xfrm>
        </p:grpSpPr>
        <p:sp>
          <p:nvSpPr>
            <p:cNvPr id="5" name="Line 1"/>
            <p:cNvSpPr/>
            <p:nvPr/>
          </p:nvSpPr>
          <p:spPr>
            <a:xfrm>
              <a:off x="6819120" y="4012920"/>
              <a:ext cx="301680" cy="0"/>
            </a:xfrm>
            <a:prstGeom prst="line">
              <a:avLst/>
            </a:prstGeom>
            <a:ln w="72000">
              <a:solidFill>
                <a:srgbClr val="000000"/>
              </a:solidFill>
              <a:round/>
            </a:ln>
          </p:spPr>
        </p:sp>
        <p:sp>
          <p:nvSpPr>
            <p:cNvPr id="6" name="Line 2"/>
            <p:cNvSpPr/>
            <p:nvPr/>
          </p:nvSpPr>
          <p:spPr>
            <a:xfrm flipH="1">
              <a:off x="4118400" y="5892480"/>
              <a:ext cx="95040" cy="286200"/>
            </a:xfrm>
            <a:prstGeom prst="line">
              <a:avLst/>
            </a:prstGeom>
            <a:ln w="72000">
              <a:solidFill>
                <a:srgbClr val="000000"/>
              </a:solidFill>
              <a:round/>
            </a:ln>
          </p:spPr>
        </p:sp>
        <p:sp>
          <p:nvSpPr>
            <p:cNvPr id="7" name="Line 3"/>
            <p:cNvSpPr/>
            <p:nvPr/>
          </p:nvSpPr>
          <p:spPr>
            <a:xfrm flipH="1">
              <a:off x="2576520" y="4295520"/>
              <a:ext cx="298440" cy="42840"/>
            </a:xfrm>
            <a:prstGeom prst="line">
              <a:avLst/>
            </a:prstGeom>
            <a:ln w="72000">
              <a:solidFill>
                <a:srgbClr val="000000"/>
              </a:solidFill>
              <a:round/>
            </a:ln>
          </p:spPr>
        </p:sp>
        <p:sp>
          <p:nvSpPr>
            <p:cNvPr id="8" name="Line 4"/>
            <p:cNvSpPr/>
            <p:nvPr/>
          </p:nvSpPr>
          <p:spPr>
            <a:xfrm flipH="1" flipV="1">
              <a:off x="3004920" y="2648880"/>
              <a:ext cx="244080" cy="177120"/>
            </a:xfrm>
            <a:prstGeom prst="line">
              <a:avLst/>
            </a:prstGeom>
            <a:ln w="72000">
              <a:solidFill>
                <a:srgbClr val="000000"/>
              </a:solidFill>
              <a:round/>
            </a:ln>
          </p:spPr>
        </p:sp>
        <p:sp>
          <p:nvSpPr>
            <p:cNvPr id="9" name="Line 5"/>
            <p:cNvSpPr/>
            <p:nvPr/>
          </p:nvSpPr>
          <p:spPr>
            <a:xfrm flipH="1" flipV="1">
              <a:off x="4119120" y="1846440"/>
              <a:ext cx="93240" cy="286920"/>
            </a:xfrm>
            <a:prstGeom prst="line">
              <a:avLst/>
            </a:prstGeom>
            <a:ln w="72000">
              <a:solidFill>
                <a:srgbClr val="000000"/>
              </a:solidFill>
              <a:round/>
            </a:ln>
          </p:spPr>
        </p:sp>
        <p:sp>
          <p:nvSpPr>
            <p:cNvPr id="10" name="Line 6"/>
            <p:cNvSpPr/>
            <p:nvPr/>
          </p:nvSpPr>
          <p:spPr>
            <a:xfrm flipV="1">
              <a:off x="5186880" y="1765440"/>
              <a:ext cx="52200" cy="297000"/>
            </a:xfrm>
            <a:prstGeom prst="line">
              <a:avLst/>
            </a:prstGeom>
            <a:ln w="72000">
              <a:solidFill>
                <a:srgbClr val="000000"/>
              </a:solidFill>
              <a:round/>
            </a:ln>
          </p:spPr>
        </p:sp>
        <p:sp>
          <p:nvSpPr>
            <p:cNvPr id="11" name="Line 7"/>
            <p:cNvSpPr/>
            <p:nvPr/>
          </p:nvSpPr>
          <p:spPr>
            <a:xfrm flipV="1">
              <a:off x="5952240" y="2122560"/>
              <a:ext cx="168480" cy="249840"/>
            </a:xfrm>
            <a:prstGeom prst="line">
              <a:avLst/>
            </a:prstGeom>
            <a:ln w="72000">
              <a:solidFill>
                <a:srgbClr val="000000"/>
              </a:solidFill>
              <a:round/>
            </a:ln>
          </p:spPr>
        </p:sp>
        <p:sp>
          <p:nvSpPr>
            <p:cNvPr id="12" name="Line 8"/>
            <p:cNvSpPr/>
            <p:nvPr/>
          </p:nvSpPr>
          <p:spPr>
            <a:xfrm flipV="1">
              <a:off x="6462000" y="2706120"/>
              <a:ext cx="247320" cy="172440"/>
            </a:xfrm>
            <a:prstGeom prst="line">
              <a:avLst/>
            </a:prstGeom>
            <a:ln w="72000">
              <a:solidFill>
                <a:srgbClr val="000000"/>
              </a:solidFill>
              <a:round/>
            </a:ln>
          </p:spPr>
        </p:sp>
        <p:sp>
          <p:nvSpPr>
            <p:cNvPr id="13" name="Line 9"/>
            <p:cNvSpPr/>
            <p:nvPr/>
          </p:nvSpPr>
          <p:spPr>
            <a:xfrm flipV="1">
              <a:off x="6736680" y="3366000"/>
              <a:ext cx="289080" cy="85680"/>
            </a:xfrm>
            <a:prstGeom prst="line">
              <a:avLst/>
            </a:prstGeom>
            <a:ln w="72000">
              <a:solidFill>
                <a:srgbClr val="000000"/>
              </a:solidFill>
              <a:round/>
            </a:ln>
          </p:spPr>
        </p:sp>
        <p:sp>
          <p:nvSpPr>
            <p:cNvPr id="14" name="Line 10"/>
            <p:cNvSpPr/>
            <p:nvPr/>
          </p:nvSpPr>
          <p:spPr>
            <a:xfrm>
              <a:off x="5724000" y="5787000"/>
              <a:ext cx="135000" cy="269640"/>
            </a:xfrm>
            <a:prstGeom prst="line">
              <a:avLst/>
            </a:prstGeom>
            <a:ln w="54000">
              <a:solidFill>
                <a:srgbClr val="000000"/>
              </a:solidFill>
              <a:round/>
            </a:ln>
          </p:spPr>
        </p:sp>
        <p:sp>
          <p:nvSpPr>
            <p:cNvPr id="15" name="TextShape 11"/>
            <p:cNvSpPr txBox="1"/>
            <p:nvPr/>
          </p:nvSpPr>
          <p:spPr>
            <a:xfrm>
              <a:off x="7177320" y="3718080"/>
              <a:ext cx="390960" cy="663840"/>
            </a:xfrm>
            <a:prstGeom prst="rect">
              <a:avLst/>
            </a:prstGeom>
          </p:spPr>
          <p:txBody>
            <a:bodyPr wrap="none" lIns="90000" tIns="45000" rIns="90000" bIns="45000"/>
            <a:lstStyle/>
            <a:p>
              <a:r>
                <a:rPr lang="en-US" sz="2400">
                  <a:latin typeface="Arial Black"/>
                </a:rPr>
                <a:t>1</a:t>
              </a:r>
              <a:endParaRPr/>
            </a:p>
          </p:txBody>
        </p:sp>
        <p:sp>
          <p:nvSpPr>
            <p:cNvPr id="16" name="TextShape 12"/>
            <p:cNvSpPr txBox="1"/>
            <p:nvPr/>
          </p:nvSpPr>
          <p:spPr>
            <a:xfrm>
              <a:off x="3883680" y="6157800"/>
              <a:ext cx="390960" cy="652680"/>
            </a:xfrm>
            <a:prstGeom prst="rect">
              <a:avLst/>
            </a:prstGeom>
          </p:spPr>
          <p:txBody>
            <a:bodyPr wrap="none" lIns="90000" tIns="45000" rIns="90000" bIns="45000"/>
            <a:lstStyle/>
            <a:p>
              <a:r>
                <a:rPr lang="en-US" sz="2400">
                  <a:latin typeface="Arial Black"/>
                </a:rPr>
                <a:t>2</a:t>
              </a:r>
              <a:endParaRPr/>
            </a:p>
          </p:txBody>
        </p:sp>
        <p:sp>
          <p:nvSpPr>
            <p:cNvPr id="17" name="TextShape 13"/>
            <p:cNvSpPr txBox="1"/>
            <p:nvPr/>
          </p:nvSpPr>
          <p:spPr>
            <a:xfrm>
              <a:off x="2194560" y="4125240"/>
              <a:ext cx="390960" cy="653040"/>
            </a:xfrm>
            <a:prstGeom prst="rect">
              <a:avLst/>
            </a:prstGeom>
          </p:spPr>
          <p:txBody>
            <a:bodyPr wrap="none" lIns="90000" tIns="45000" rIns="90000" bIns="45000"/>
            <a:lstStyle/>
            <a:p>
              <a:r>
                <a:rPr lang="en-US" sz="2400">
                  <a:latin typeface="Arial Black"/>
                </a:rPr>
                <a:t>3</a:t>
              </a:r>
              <a:endParaRPr/>
            </a:p>
          </p:txBody>
        </p:sp>
        <p:sp>
          <p:nvSpPr>
            <p:cNvPr id="18" name="TextShape 14"/>
            <p:cNvSpPr txBox="1"/>
            <p:nvPr/>
          </p:nvSpPr>
          <p:spPr>
            <a:xfrm>
              <a:off x="2583360" y="2231280"/>
              <a:ext cx="390960" cy="652680"/>
            </a:xfrm>
            <a:prstGeom prst="rect">
              <a:avLst/>
            </a:prstGeom>
          </p:spPr>
          <p:txBody>
            <a:bodyPr wrap="none" lIns="90000" tIns="45000" rIns="90000" bIns="45000"/>
            <a:lstStyle/>
            <a:p>
              <a:r>
                <a:rPr lang="en-US" sz="2400">
                  <a:latin typeface="Arial Black"/>
                </a:rPr>
                <a:t>4</a:t>
              </a:r>
              <a:endParaRPr/>
            </a:p>
          </p:txBody>
        </p:sp>
        <p:sp>
          <p:nvSpPr>
            <p:cNvPr id="19" name="TextShape 15"/>
            <p:cNvSpPr txBox="1"/>
            <p:nvPr/>
          </p:nvSpPr>
          <p:spPr>
            <a:xfrm>
              <a:off x="3813480" y="1364400"/>
              <a:ext cx="390960" cy="652680"/>
            </a:xfrm>
            <a:prstGeom prst="rect">
              <a:avLst/>
            </a:prstGeom>
          </p:spPr>
          <p:txBody>
            <a:bodyPr wrap="none" lIns="90000" tIns="45000" rIns="90000" bIns="45000"/>
            <a:lstStyle/>
            <a:p>
              <a:r>
                <a:rPr lang="en-US" sz="2400">
                  <a:latin typeface="Arial Black"/>
                </a:rPr>
                <a:t>5</a:t>
              </a:r>
              <a:endParaRPr/>
            </a:p>
          </p:txBody>
        </p:sp>
        <p:sp>
          <p:nvSpPr>
            <p:cNvPr id="20" name="TextShape 16"/>
            <p:cNvSpPr txBox="1"/>
            <p:nvPr/>
          </p:nvSpPr>
          <p:spPr>
            <a:xfrm>
              <a:off x="5155920" y="1280160"/>
              <a:ext cx="390960" cy="652680"/>
            </a:xfrm>
            <a:prstGeom prst="rect">
              <a:avLst/>
            </a:prstGeom>
          </p:spPr>
          <p:txBody>
            <a:bodyPr wrap="none" lIns="90000" tIns="45000" rIns="90000" bIns="45000"/>
            <a:lstStyle/>
            <a:p>
              <a:r>
                <a:rPr lang="en-US" sz="2400">
                  <a:latin typeface="Arial Black"/>
                </a:rPr>
                <a:t>6</a:t>
              </a:r>
              <a:endParaRPr/>
            </a:p>
          </p:txBody>
        </p:sp>
        <p:sp>
          <p:nvSpPr>
            <p:cNvPr id="21" name="TextShape 17"/>
            <p:cNvSpPr txBox="1"/>
            <p:nvPr/>
          </p:nvSpPr>
          <p:spPr>
            <a:xfrm>
              <a:off x="6121440" y="1706760"/>
              <a:ext cx="391320" cy="652680"/>
            </a:xfrm>
            <a:prstGeom prst="rect">
              <a:avLst/>
            </a:prstGeom>
          </p:spPr>
          <p:txBody>
            <a:bodyPr wrap="none" lIns="90000" tIns="45000" rIns="90000" bIns="45000"/>
            <a:lstStyle/>
            <a:p>
              <a:r>
                <a:rPr lang="en-US" sz="2400">
                  <a:latin typeface="Arial Black"/>
                </a:rPr>
                <a:t>7</a:t>
              </a:r>
              <a:endParaRPr/>
            </a:p>
          </p:txBody>
        </p:sp>
        <p:sp>
          <p:nvSpPr>
            <p:cNvPr id="22" name="TextShape 18"/>
            <p:cNvSpPr txBox="1"/>
            <p:nvPr/>
          </p:nvSpPr>
          <p:spPr>
            <a:xfrm>
              <a:off x="6780240" y="2343600"/>
              <a:ext cx="390960" cy="653040"/>
            </a:xfrm>
            <a:prstGeom prst="rect">
              <a:avLst/>
            </a:prstGeom>
          </p:spPr>
          <p:txBody>
            <a:bodyPr wrap="none" lIns="90000" tIns="45000" rIns="90000" bIns="45000"/>
            <a:lstStyle/>
            <a:p>
              <a:r>
                <a:rPr lang="en-US" sz="2400">
                  <a:latin typeface="Arial Black"/>
                </a:rPr>
                <a:t>8</a:t>
              </a:r>
              <a:endParaRPr/>
            </a:p>
          </p:txBody>
        </p:sp>
        <p:sp>
          <p:nvSpPr>
            <p:cNvPr id="23" name="Line 19"/>
            <p:cNvSpPr/>
            <p:nvPr/>
          </p:nvSpPr>
          <p:spPr>
            <a:xfrm flipH="1" flipV="1">
              <a:off x="2639880" y="3388680"/>
              <a:ext cx="290160" cy="82440"/>
            </a:xfrm>
            <a:prstGeom prst="line">
              <a:avLst/>
            </a:prstGeom>
            <a:ln w="54000">
              <a:solidFill>
                <a:srgbClr val="000000"/>
              </a:solidFill>
              <a:round/>
            </a:ln>
          </p:spPr>
        </p:sp>
        <p:sp>
          <p:nvSpPr>
            <p:cNvPr id="24" name="Line 20"/>
            <p:cNvSpPr/>
            <p:nvPr/>
          </p:nvSpPr>
          <p:spPr>
            <a:xfrm flipH="1" flipV="1">
              <a:off x="3530520" y="2140560"/>
              <a:ext cx="172080" cy="247680"/>
            </a:xfrm>
            <a:prstGeom prst="line">
              <a:avLst/>
            </a:prstGeom>
            <a:ln w="54000">
              <a:solidFill>
                <a:srgbClr val="000000"/>
              </a:solidFill>
              <a:round/>
            </a:ln>
          </p:spPr>
        </p:sp>
        <p:sp>
          <p:nvSpPr>
            <p:cNvPr id="25" name="Line 21"/>
            <p:cNvSpPr/>
            <p:nvPr/>
          </p:nvSpPr>
          <p:spPr>
            <a:xfrm flipH="1" flipV="1">
              <a:off x="4696920" y="1733760"/>
              <a:ext cx="18360" cy="300960"/>
            </a:xfrm>
            <a:prstGeom prst="line">
              <a:avLst/>
            </a:prstGeom>
            <a:ln w="54000">
              <a:solidFill>
                <a:srgbClr val="000000"/>
              </a:solidFill>
              <a:round/>
            </a:ln>
          </p:spPr>
        </p:sp>
        <p:sp>
          <p:nvSpPr>
            <p:cNvPr id="26" name="Line 22"/>
            <p:cNvSpPr/>
            <p:nvPr/>
          </p:nvSpPr>
          <p:spPr>
            <a:xfrm>
              <a:off x="6799320" y="4512960"/>
              <a:ext cx="163080" cy="4356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27" name="Line 23"/>
            <p:cNvSpPr/>
            <p:nvPr/>
          </p:nvSpPr>
          <p:spPr>
            <a:xfrm>
              <a:off x="6633360" y="4984920"/>
              <a:ext cx="148320" cy="8064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28" name="Line 24"/>
            <p:cNvSpPr/>
            <p:nvPr/>
          </p:nvSpPr>
          <p:spPr>
            <a:xfrm>
              <a:off x="6379200" y="5357520"/>
              <a:ext cx="127440" cy="11088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29" name="Line 25"/>
            <p:cNvSpPr/>
            <p:nvPr/>
          </p:nvSpPr>
          <p:spPr>
            <a:xfrm>
              <a:off x="6075720" y="5649840"/>
              <a:ext cx="102600" cy="13428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30" name="Line 26"/>
            <p:cNvSpPr/>
            <p:nvPr/>
          </p:nvSpPr>
          <p:spPr>
            <a:xfrm>
              <a:off x="5414040" y="5970240"/>
              <a:ext cx="47880" cy="16200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31" name="Line 27"/>
            <p:cNvSpPr/>
            <p:nvPr/>
          </p:nvSpPr>
          <p:spPr>
            <a:xfrm>
              <a:off x="5106600" y="6053040"/>
              <a:ext cx="20520" cy="16776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32" name="Line 28"/>
            <p:cNvSpPr/>
            <p:nvPr/>
          </p:nvSpPr>
          <p:spPr>
            <a:xfrm flipH="1">
              <a:off x="4762440" y="6050160"/>
              <a:ext cx="5760" cy="16884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33" name="Line 29"/>
            <p:cNvSpPr/>
            <p:nvPr/>
          </p:nvSpPr>
          <p:spPr>
            <a:xfrm flipH="1">
              <a:off x="4453560" y="5975280"/>
              <a:ext cx="30600" cy="16632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34" name="Line 30"/>
            <p:cNvSpPr/>
            <p:nvPr/>
          </p:nvSpPr>
          <p:spPr>
            <a:xfrm flipH="1">
              <a:off x="3603240" y="5700600"/>
              <a:ext cx="92880" cy="14112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35" name="Line 31"/>
            <p:cNvSpPr/>
            <p:nvPr/>
          </p:nvSpPr>
          <p:spPr>
            <a:xfrm flipH="1">
              <a:off x="3205800" y="5433120"/>
              <a:ext cx="123480" cy="11556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36" name="Line 32"/>
            <p:cNvSpPr/>
            <p:nvPr/>
          </p:nvSpPr>
          <p:spPr>
            <a:xfrm flipH="1">
              <a:off x="2941200" y="5059080"/>
              <a:ext cx="145440" cy="8604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37" name="Line 33"/>
            <p:cNvSpPr/>
            <p:nvPr/>
          </p:nvSpPr>
          <p:spPr>
            <a:xfrm flipH="1">
              <a:off x="2738880" y="4678920"/>
              <a:ext cx="159840" cy="5508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38" name="TextShape 34"/>
            <p:cNvSpPr txBox="1"/>
            <p:nvPr/>
          </p:nvSpPr>
          <p:spPr>
            <a:xfrm>
              <a:off x="5857200" y="6108120"/>
              <a:ext cx="502560" cy="458640"/>
            </a:xfrm>
            <a:prstGeom prst="rect">
              <a:avLst/>
            </a:prstGeom>
          </p:spPr>
          <p:txBody>
            <a:bodyPr wrap="none" lIns="90000" tIns="45000" rIns="90000" bIns="45000"/>
            <a:lstStyle/>
            <a:p>
              <a:r>
                <a:rPr lang="en-US">
                  <a:latin typeface="Arial"/>
                </a:rPr>
                <a:t>,5</a:t>
              </a:r>
              <a:endParaRPr/>
            </a:p>
          </p:txBody>
        </p:sp>
        <p:sp>
          <p:nvSpPr>
            <p:cNvPr id="39" name="CustomShape 35"/>
            <p:cNvSpPr/>
            <p:nvPr/>
          </p:nvSpPr>
          <p:spPr>
            <a:xfrm>
              <a:off x="2843280" y="2021040"/>
              <a:ext cx="3989520" cy="3989520"/>
            </a:xfrm>
            <a:prstGeom prst="ellipse">
              <a:avLst/>
            </a:prstGeom>
            <a:ln w="72000">
              <a:solidFill>
                <a:srgbClr val="000000"/>
              </a:solidFill>
              <a:round/>
            </a:ln>
          </p:spPr>
        </p:sp>
        <p:sp>
          <p:nvSpPr>
            <p:cNvPr id="40" name="CustomShape 36"/>
            <p:cNvSpPr/>
            <p:nvPr/>
          </p:nvSpPr>
          <p:spPr>
            <a:xfrm>
              <a:off x="2843280" y="2021040"/>
              <a:ext cx="3989520" cy="3989520"/>
            </a:xfrm>
            <a:prstGeom prst="ellipse">
              <a:avLst/>
            </a:prstGeom>
            <a:ln w="72000">
              <a:solidFill>
                <a:srgbClr val="000000"/>
              </a:solidFill>
              <a:round/>
            </a:ln>
          </p:spPr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910240" y="2070720"/>
            <a:ext cx="3873600" cy="3904560"/>
            <a:chOff x="2910240" y="2070720"/>
            <a:chExt cx="3873600" cy="3904560"/>
          </a:xfrm>
        </p:grpSpPr>
        <p:sp>
          <p:nvSpPr>
            <p:cNvPr id="5" name="Line 37"/>
            <p:cNvSpPr/>
            <p:nvPr/>
          </p:nvSpPr>
          <p:spPr>
            <a:xfrm>
              <a:off x="6526800" y="4013280"/>
              <a:ext cx="257040" cy="0"/>
            </a:xfrm>
            <a:prstGeom prst="line">
              <a:avLst/>
            </a:prstGeom>
            <a:ln w="72000">
              <a:solidFill>
                <a:srgbClr val="000000"/>
              </a:solidFill>
              <a:round/>
            </a:ln>
          </p:spPr>
        </p:sp>
        <p:sp>
          <p:nvSpPr>
            <p:cNvPr id="6" name="Line 38"/>
            <p:cNvSpPr/>
            <p:nvPr/>
          </p:nvSpPr>
          <p:spPr>
            <a:xfrm flipH="1">
              <a:off x="4224600" y="5615640"/>
              <a:ext cx="81000" cy="244080"/>
            </a:xfrm>
            <a:prstGeom prst="line">
              <a:avLst/>
            </a:prstGeom>
            <a:ln w="72000">
              <a:solidFill>
                <a:srgbClr val="000000"/>
              </a:solidFill>
              <a:round/>
            </a:ln>
          </p:spPr>
        </p:sp>
        <p:sp>
          <p:nvSpPr>
            <p:cNvPr id="7" name="Line 39"/>
            <p:cNvSpPr/>
            <p:nvPr/>
          </p:nvSpPr>
          <p:spPr>
            <a:xfrm flipH="1">
              <a:off x="2910240" y="4254120"/>
              <a:ext cx="254520" cy="36720"/>
            </a:xfrm>
            <a:prstGeom prst="line">
              <a:avLst/>
            </a:prstGeom>
            <a:ln w="72000">
              <a:solidFill>
                <a:srgbClr val="000000"/>
              </a:solidFill>
              <a:round/>
            </a:ln>
          </p:spPr>
        </p:sp>
        <p:sp>
          <p:nvSpPr>
            <p:cNvPr id="8" name="Line 40"/>
            <p:cNvSpPr/>
            <p:nvPr/>
          </p:nvSpPr>
          <p:spPr>
            <a:xfrm flipH="1" flipV="1">
              <a:off x="3275280" y="2850480"/>
              <a:ext cx="208080" cy="151200"/>
            </a:xfrm>
            <a:prstGeom prst="line">
              <a:avLst/>
            </a:prstGeom>
            <a:ln w="72000">
              <a:solidFill>
                <a:srgbClr val="000000"/>
              </a:solidFill>
              <a:round/>
            </a:ln>
          </p:spPr>
        </p:sp>
        <p:sp>
          <p:nvSpPr>
            <p:cNvPr id="9" name="Line 41"/>
            <p:cNvSpPr/>
            <p:nvPr/>
          </p:nvSpPr>
          <p:spPr>
            <a:xfrm flipH="1" flipV="1">
              <a:off x="4225320" y="2166480"/>
              <a:ext cx="79560" cy="244440"/>
            </a:xfrm>
            <a:prstGeom prst="line">
              <a:avLst/>
            </a:prstGeom>
            <a:ln w="72000">
              <a:solidFill>
                <a:srgbClr val="000000"/>
              </a:solidFill>
              <a:round/>
            </a:ln>
          </p:spPr>
        </p:sp>
        <p:sp>
          <p:nvSpPr>
            <p:cNvPr id="10" name="Line 42"/>
            <p:cNvSpPr/>
            <p:nvPr/>
          </p:nvSpPr>
          <p:spPr>
            <a:xfrm flipV="1">
              <a:off x="5135400" y="2097360"/>
              <a:ext cx="44640" cy="253080"/>
            </a:xfrm>
            <a:prstGeom prst="line">
              <a:avLst/>
            </a:prstGeom>
            <a:ln w="72000">
              <a:solidFill>
                <a:srgbClr val="000000"/>
              </a:solidFill>
              <a:round/>
            </a:ln>
          </p:spPr>
        </p:sp>
        <p:sp>
          <p:nvSpPr>
            <p:cNvPr id="11" name="Line 43"/>
            <p:cNvSpPr/>
            <p:nvPr/>
          </p:nvSpPr>
          <p:spPr>
            <a:xfrm flipV="1">
              <a:off x="5787720" y="2401920"/>
              <a:ext cx="143640" cy="213120"/>
            </a:xfrm>
            <a:prstGeom prst="line">
              <a:avLst/>
            </a:prstGeom>
            <a:ln w="72000">
              <a:solidFill>
                <a:srgbClr val="000000"/>
              </a:solidFill>
              <a:round/>
            </a:ln>
          </p:spPr>
        </p:sp>
        <p:sp>
          <p:nvSpPr>
            <p:cNvPr id="12" name="Line 44"/>
            <p:cNvSpPr/>
            <p:nvPr/>
          </p:nvSpPr>
          <p:spPr>
            <a:xfrm flipV="1">
              <a:off x="6222240" y="2899440"/>
              <a:ext cx="210960" cy="147240"/>
            </a:xfrm>
            <a:prstGeom prst="line">
              <a:avLst/>
            </a:prstGeom>
            <a:ln w="72000">
              <a:solidFill>
                <a:srgbClr val="000000"/>
              </a:solidFill>
              <a:round/>
            </a:ln>
          </p:spPr>
        </p:sp>
        <p:sp>
          <p:nvSpPr>
            <p:cNvPr id="13" name="Line 45"/>
            <p:cNvSpPr/>
            <p:nvPr/>
          </p:nvSpPr>
          <p:spPr>
            <a:xfrm flipV="1">
              <a:off x="6456600" y="3462120"/>
              <a:ext cx="246600" cy="73080"/>
            </a:xfrm>
            <a:prstGeom prst="line">
              <a:avLst/>
            </a:prstGeom>
            <a:ln w="72000">
              <a:solidFill>
                <a:srgbClr val="000000"/>
              </a:solidFill>
              <a:round/>
            </a:ln>
          </p:spPr>
        </p:sp>
        <p:sp>
          <p:nvSpPr>
            <p:cNvPr id="14" name="Line 46"/>
            <p:cNvSpPr/>
            <p:nvPr/>
          </p:nvSpPr>
          <p:spPr>
            <a:xfrm>
              <a:off x="5593320" y="5525640"/>
              <a:ext cx="115200" cy="229680"/>
            </a:xfrm>
            <a:prstGeom prst="line">
              <a:avLst/>
            </a:prstGeom>
            <a:ln w="54000">
              <a:solidFill>
                <a:srgbClr val="000000"/>
              </a:solidFill>
              <a:round/>
            </a:ln>
          </p:spPr>
        </p:sp>
        <p:sp>
          <p:nvSpPr>
            <p:cNvPr id="15" name="TextShape 47"/>
            <p:cNvSpPr txBox="1"/>
            <p:nvPr/>
          </p:nvSpPr>
          <p:spPr>
            <a:xfrm>
              <a:off x="6125760" y="3778200"/>
              <a:ext cx="333360" cy="565920"/>
            </a:xfrm>
            <a:prstGeom prst="rect">
              <a:avLst/>
            </a:prstGeom>
          </p:spPr>
          <p:txBody>
            <a:bodyPr wrap="none" lIns="90000" tIns="45000" rIns="90000" bIns="45000"/>
            <a:lstStyle/>
            <a:p>
              <a:r>
                <a:rPr lang="en-US" sz="2400">
                  <a:latin typeface="Arial Black"/>
                </a:rPr>
                <a:t>1</a:t>
              </a:r>
              <a:endParaRPr/>
            </a:p>
          </p:txBody>
        </p:sp>
        <p:sp>
          <p:nvSpPr>
            <p:cNvPr id="16" name="TextShape 48"/>
            <p:cNvSpPr txBox="1"/>
            <p:nvPr/>
          </p:nvSpPr>
          <p:spPr>
            <a:xfrm>
              <a:off x="4268160" y="4997160"/>
              <a:ext cx="333360" cy="556560"/>
            </a:xfrm>
            <a:prstGeom prst="rect">
              <a:avLst/>
            </a:prstGeom>
          </p:spPr>
          <p:txBody>
            <a:bodyPr wrap="none" lIns="90000" tIns="45000" rIns="90000" bIns="45000"/>
            <a:lstStyle/>
            <a:p>
              <a:r>
                <a:rPr lang="en-US" sz="2400">
                  <a:latin typeface="Arial Black"/>
                </a:rPr>
                <a:t>2</a:t>
              </a:r>
              <a:endParaRPr/>
            </a:p>
          </p:txBody>
        </p:sp>
        <p:sp>
          <p:nvSpPr>
            <p:cNvPr id="17" name="TextShape 49"/>
            <p:cNvSpPr txBox="1"/>
            <p:nvPr/>
          </p:nvSpPr>
          <p:spPr>
            <a:xfrm>
              <a:off x="3258360" y="3987360"/>
              <a:ext cx="333360" cy="556560"/>
            </a:xfrm>
            <a:prstGeom prst="rect">
              <a:avLst/>
            </a:prstGeom>
          </p:spPr>
          <p:txBody>
            <a:bodyPr wrap="none" lIns="90000" tIns="45000" rIns="90000" bIns="45000"/>
            <a:lstStyle/>
            <a:p>
              <a:r>
                <a:rPr lang="en-US" sz="2400">
                  <a:latin typeface="Arial Black"/>
                </a:rPr>
                <a:t>3</a:t>
              </a:r>
              <a:endParaRPr/>
            </a:p>
          </p:txBody>
        </p:sp>
        <p:sp>
          <p:nvSpPr>
            <p:cNvPr id="18" name="TextShape 50"/>
            <p:cNvSpPr txBox="1"/>
            <p:nvPr/>
          </p:nvSpPr>
          <p:spPr>
            <a:xfrm>
              <a:off x="3524760" y="2892240"/>
              <a:ext cx="333360" cy="556560"/>
            </a:xfrm>
            <a:prstGeom prst="rect">
              <a:avLst/>
            </a:prstGeom>
          </p:spPr>
          <p:txBody>
            <a:bodyPr wrap="none" lIns="90000" tIns="45000" rIns="90000" bIns="45000"/>
            <a:lstStyle/>
            <a:p>
              <a:r>
                <a:rPr lang="en-US" sz="2400">
                  <a:latin typeface="Arial Black"/>
                </a:rPr>
                <a:t>4</a:t>
              </a:r>
              <a:endParaRPr/>
            </a:p>
          </p:txBody>
        </p:sp>
        <p:sp>
          <p:nvSpPr>
            <p:cNvPr id="19" name="TextShape 51"/>
            <p:cNvSpPr txBox="1"/>
            <p:nvPr/>
          </p:nvSpPr>
          <p:spPr>
            <a:xfrm>
              <a:off x="4248720" y="2396880"/>
              <a:ext cx="333360" cy="556560"/>
            </a:xfrm>
            <a:prstGeom prst="rect">
              <a:avLst/>
            </a:prstGeom>
          </p:spPr>
          <p:txBody>
            <a:bodyPr wrap="none" lIns="90000" tIns="45000" rIns="90000" bIns="45000"/>
            <a:lstStyle/>
            <a:p>
              <a:r>
                <a:rPr lang="en-US" sz="2400">
                  <a:latin typeface="Arial Black"/>
                </a:rPr>
                <a:t>5</a:t>
              </a:r>
              <a:endParaRPr/>
            </a:p>
          </p:txBody>
        </p:sp>
        <p:sp>
          <p:nvSpPr>
            <p:cNvPr id="20" name="TextShape 52"/>
            <p:cNvSpPr txBox="1"/>
            <p:nvPr/>
          </p:nvSpPr>
          <p:spPr>
            <a:xfrm>
              <a:off x="4906080" y="2349360"/>
              <a:ext cx="333360" cy="556560"/>
            </a:xfrm>
            <a:prstGeom prst="rect">
              <a:avLst/>
            </a:prstGeom>
          </p:spPr>
          <p:txBody>
            <a:bodyPr wrap="none" lIns="90000" tIns="45000" rIns="90000" bIns="45000"/>
            <a:lstStyle/>
            <a:p>
              <a:r>
                <a:rPr lang="en-US" sz="2400">
                  <a:latin typeface="Arial Black"/>
                </a:rPr>
                <a:t>6</a:t>
              </a:r>
              <a:endParaRPr/>
            </a:p>
          </p:txBody>
        </p:sp>
        <p:sp>
          <p:nvSpPr>
            <p:cNvPr id="21" name="TextShape 53"/>
            <p:cNvSpPr txBox="1"/>
            <p:nvPr/>
          </p:nvSpPr>
          <p:spPr>
            <a:xfrm>
              <a:off x="5477400" y="2558880"/>
              <a:ext cx="333360" cy="556560"/>
            </a:xfrm>
            <a:prstGeom prst="rect">
              <a:avLst/>
            </a:prstGeom>
          </p:spPr>
          <p:txBody>
            <a:bodyPr wrap="none" lIns="90000" tIns="45000" rIns="90000" bIns="45000"/>
            <a:lstStyle/>
            <a:p>
              <a:r>
                <a:rPr lang="en-US" sz="2400">
                  <a:latin typeface="Arial Black"/>
                </a:rPr>
                <a:t>7</a:t>
              </a:r>
              <a:endParaRPr/>
            </a:p>
          </p:txBody>
        </p:sp>
        <p:sp>
          <p:nvSpPr>
            <p:cNvPr id="22" name="TextShape 54"/>
            <p:cNvSpPr txBox="1"/>
            <p:nvPr/>
          </p:nvSpPr>
          <p:spPr>
            <a:xfrm>
              <a:off x="5925240" y="2882880"/>
              <a:ext cx="333360" cy="556560"/>
            </a:xfrm>
            <a:prstGeom prst="rect">
              <a:avLst/>
            </a:prstGeom>
          </p:spPr>
          <p:txBody>
            <a:bodyPr wrap="none" lIns="90000" tIns="45000" rIns="90000" bIns="45000"/>
            <a:lstStyle/>
            <a:p>
              <a:r>
                <a:rPr lang="en-US" sz="2400">
                  <a:latin typeface="Arial Black"/>
                </a:rPr>
                <a:t>8</a:t>
              </a:r>
              <a:endParaRPr/>
            </a:p>
          </p:txBody>
        </p:sp>
        <p:sp>
          <p:nvSpPr>
            <p:cNvPr id="23" name="Line 55"/>
            <p:cNvSpPr/>
            <p:nvPr/>
          </p:nvSpPr>
          <p:spPr>
            <a:xfrm flipH="1" flipV="1">
              <a:off x="2964240" y="3481200"/>
              <a:ext cx="247320" cy="70560"/>
            </a:xfrm>
            <a:prstGeom prst="line">
              <a:avLst/>
            </a:prstGeom>
            <a:ln w="54000">
              <a:solidFill>
                <a:srgbClr val="000000"/>
              </a:solidFill>
              <a:round/>
            </a:ln>
          </p:spPr>
        </p:sp>
        <p:sp>
          <p:nvSpPr>
            <p:cNvPr id="24" name="Line 56"/>
            <p:cNvSpPr/>
            <p:nvPr/>
          </p:nvSpPr>
          <p:spPr>
            <a:xfrm flipH="1" flipV="1">
              <a:off x="3723480" y="2417400"/>
              <a:ext cx="146520" cy="210960"/>
            </a:xfrm>
            <a:prstGeom prst="line">
              <a:avLst/>
            </a:prstGeom>
            <a:ln w="54000">
              <a:solidFill>
                <a:srgbClr val="000000"/>
              </a:solidFill>
              <a:round/>
            </a:ln>
          </p:spPr>
        </p:sp>
        <p:sp>
          <p:nvSpPr>
            <p:cNvPr id="25" name="Line 57"/>
            <p:cNvSpPr/>
            <p:nvPr/>
          </p:nvSpPr>
          <p:spPr>
            <a:xfrm flipH="1" flipV="1">
              <a:off x="4717800" y="2070720"/>
              <a:ext cx="15840" cy="256680"/>
            </a:xfrm>
            <a:prstGeom prst="line">
              <a:avLst/>
            </a:prstGeom>
            <a:ln w="54000">
              <a:solidFill>
                <a:srgbClr val="000000"/>
              </a:solidFill>
              <a:round/>
            </a:ln>
          </p:spPr>
        </p:sp>
        <p:sp>
          <p:nvSpPr>
            <p:cNvPr id="26" name="Line 58"/>
            <p:cNvSpPr/>
            <p:nvPr/>
          </p:nvSpPr>
          <p:spPr>
            <a:xfrm>
              <a:off x="6591240" y="4472280"/>
              <a:ext cx="139320" cy="3708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27" name="Line 59"/>
            <p:cNvSpPr/>
            <p:nvPr/>
          </p:nvSpPr>
          <p:spPr>
            <a:xfrm>
              <a:off x="6433560" y="4882680"/>
              <a:ext cx="126720" cy="6876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28" name="Line 60"/>
            <p:cNvSpPr/>
            <p:nvPr/>
          </p:nvSpPr>
          <p:spPr>
            <a:xfrm>
              <a:off x="6208560" y="5208120"/>
              <a:ext cx="108720" cy="9432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29" name="Line 61"/>
            <p:cNvSpPr/>
            <p:nvPr/>
          </p:nvSpPr>
          <p:spPr>
            <a:xfrm>
              <a:off x="5942160" y="5457240"/>
              <a:ext cx="87480" cy="11448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30" name="Line 62"/>
            <p:cNvSpPr/>
            <p:nvPr/>
          </p:nvSpPr>
          <p:spPr>
            <a:xfrm>
              <a:off x="5353200" y="5754960"/>
              <a:ext cx="41040" cy="13824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31" name="Line 63"/>
            <p:cNvSpPr/>
            <p:nvPr/>
          </p:nvSpPr>
          <p:spPr>
            <a:xfrm>
              <a:off x="5059080" y="5817240"/>
              <a:ext cx="17640" cy="14292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32" name="Line 64"/>
            <p:cNvSpPr/>
            <p:nvPr/>
          </p:nvSpPr>
          <p:spPr>
            <a:xfrm flipH="1">
              <a:off x="4773600" y="5831280"/>
              <a:ext cx="4680" cy="14400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33" name="Line 65"/>
            <p:cNvSpPr/>
            <p:nvPr/>
          </p:nvSpPr>
          <p:spPr>
            <a:xfrm flipH="1">
              <a:off x="4485960" y="5799960"/>
              <a:ext cx="25920" cy="14148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34" name="Line 66"/>
            <p:cNvSpPr/>
            <p:nvPr/>
          </p:nvSpPr>
          <p:spPr>
            <a:xfrm flipH="1">
              <a:off x="3760920" y="5533560"/>
              <a:ext cx="79200" cy="12024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35" name="Line 67"/>
            <p:cNvSpPr/>
            <p:nvPr/>
          </p:nvSpPr>
          <p:spPr>
            <a:xfrm flipH="1">
              <a:off x="3405960" y="5256360"/>
              <a:ext cx="105120" cy="9828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36" name="Line 68"/>
            <p:cNvSpPr/>
            <p:nvPr/>
          </p:nvSpPr>
          <p:spPr>
            <a:xfrm flipH="1">
              <a:off x="3148200" y="4937760"/>
              <a:ext cx="123840" cy="7344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37" name="Line 69"/>
            <p:cNvSpPr/>
            <p:nvPr/>
          </p:nvSpPr>
          <p:spPr>
            <a:xfrm flipH="1">
              <a:off x="2983680" y="4605480"/>
              <a:ext cx="136080" cy="4680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38" name="TextShape 70"/>
            <p:cNvSpPr txBox="1"/>
            <p:nvPr/>
          </p:nvSpPr>
          <p:spPr>
            <a:xfrm>
              <a:off x="5325120" y="5149800"/>
              <a:ext cx="428400" cy="390960"/>
            </a:xfrm>
            <a:prstGeom prst="rect">
              <a:avLst/>
            </a:prstGeom>
          </p:spPr>
          <p:txBody>
            <a:bodyPr wrap="none" lIns="90000" tIns="45000" rIns="90000" bIns="45000"/>
            <a:lstStyle/>
            <a:p>
              <a:r>
                <a:rPr lang="en-US">
                  <a:latin typeface="Arial"/>
                </a:rPr>
                <a:t>,5</a:t>
              </a: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Circular exchange rate converter</a:t>
            </a:r>
            <a:endParaRPr lang="da-DK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48498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2100" b="1" dirty="0" smtClean="0"/>
              <a:t>How to create a rate converter sheet</a:t>
            </a:r>
          </a:p>
          <a:p>
            <a:r>
              <a:rPr lang="en-US" sz="1400" dirty="0" smtClean="0"/>
              <a:t>Find your exchange rate and make the calculation: angle = - log(rate) * 360.  If the result is negative, you can add 360 until it gets positive, but there is really no need to.  </a:t>
            </a:r>
          </a:p>
          <a:p>
            <a:r>
              <a:rPr lang="en-US" sz="1400" dirty="0" smtClean="0"/>
              <a:t>Select the picture on the second page of this document, then right click and select “Size and position”.  </a:t>
            </a:r>
          </a:p>
          <a:p>
            <a:r>
              <a:rPr lang="en-US" sz="1400" dirty="0" smtClean="0"/>
              <a:t>At “Rotation”, type in the result of your calculation as degrees, hit return and the circular markers and numbers rotates.</a:t>
            </a:r>
          </a:p>
          <a:p>
            <a:r>
              <a:rPr lang="en-US" sz="1400" dirty="0" smtClean="0"/>
              <a:t>Copy the circle to the clipboard, e.g. using ctrl-c.</a:t>
            </a:r>
          </a:p>
          <a:p>
            <a:r>
              <a:rPr lang="en-US" sz="1400" dirty="0" smtClean="0"/>
              <a:t>Go to the first page and paste e.g. using ctrl-v, you will see the markers  and numbers fit inside the circle.  Print this page.</a:t>
            </a:r>
          </a:p>
          <a:p>
            <a:r>
              <a:rPr lang="en-US" sz="1400" dirty="0" smtClean="0"/>
              <a:t>You can read amounts in one currency on the inner circle and see the corresponding amount on the outer circle.</a:t>
            </a:r>
          </a:p>
          <a:p>
            <a:endParaRPr lang="da-DK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334096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2100" b="1" dirty="0" smtClean="0"/>
              <a:t>Example</a:t>
            </a:r>
          </a:p>
          <a:p>
            <a:r>
              <a:rPr lang="en-US" sz="1400" dirty="0" smtClean="0"/>
              <a:t>To make a $ to € calculator, first find the exchange rate.  You could e.g. type “1 USD in EUR” to </a:t>
            </a:r>
            <a:r>
              <a:rPr lang="en-US" sz="1400" dirty="0"/>
              <a:t>G</a:t>
            </a:r>
            <a:r>
              <a:rPr lang="en-US" sz="1400" dirty="0" smtClean="0"/>
              <a:t>oogle.  Assume it is 0.77.</a:t>
            </a:r>
          </a:p>
          <a:p>
            <a:r>
              <a:rPr lang="en-US" sz="1400" dirty="0" smtClean="0"/>
              <a:t>Now calculate the </a:t>
            </a:r>
            <a:r>
              <a:rPr lang="en-US" sz="1400" dirty="0" err="1" smtClean="0"/>
              <a:t>roration</a:t>
            </a:r>
            <a:r>
              <a:rPr lang="en-US" sz="1400" dirty="0" smtClean="0"/>
              <a:t> as -log(0.77)*360.  You can e.g. type “-log(0.77)*360” to </a:t>
            </a:r>
            <a:r>
              <a:rPr lang="en-US" sz="1400" dirty="0"/>
              <a:t>G</a:t>
            </a:r>
            <a:r>
              <a:rPr lang="en-US" sz="1400" dirty="0" smtClean="0"/>
              <a:t>oogle and it will show 40.8.</a:t>
            </a:r>
          </a:p>
          <a:p>
            <a:r>
              <a:rPr lang="en-US" sz="1400" dirty="0" smtClean="0"/>
              <a:t>On page two, select the markers and numbers, right click, “Size and position” and then enter 40.8 degrees at the rotation tab.  Copy the selection into the clipboard.</a:t>
            </a:r>
          </a:p>
          <a:p>
            <a:r>
              <a:rPr lang="en-US" sz="1400" dirty="0" smtClean="0"/>
              <a:t>On the first page, paste the rotated numbers/markers – it will fit right into the center of the existing circle, and you will get the result like the one seen at page four.</a:t>
            </a:r>
          </a:p>
          <a:p>
            <a:r>
              <a:rPr lang="en-US" sz="1400" dirty="0" smtClean="0"/>
              <a:t>You can now read $ on in the inner circle and € on the outer circle.  If you e.g. want to know what €270 is in $, find 2.7 on the outer </a:t>
            </a:r>
            <a:r>
              <a:rPr lang="en-US" sz="1400" dirty="0" err="1" smtClean="0"/>
              <a:t>cicle</a:t>
            </a:r>
            <a:r>
              <a:rPr lang="en-US" sz="1400" dirty="0" smtClean="0"/>
              <a:t> and you can see it is (approximately) at 3.5 on the inner circle, so €270 will be approximately $350.</a:t>
            </a:r>
            <a:endParaRPr lang="da-DK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194560" y="1280160"/>
            <a:ext cx="5373720" cy="5530320"/>
            <a:chOff x="2194560" y="1280160"/>
            <a:chExt cx="5373720" cy="5530320"/>
          </a:xfrm>
        </p:grpSpPr>
        <p:grpSp>
          <p:nvGrpSpPr>
            <p:cNvPr id="6" name="Group 3"/>
            <p:cNvGrpSpPr/>
            <p:nvPr/>
          </p:nvGrpSpPr>
          <p:grpSpPr>
            <a:xfrm>
              <a:off x="2194560" y="1280160"/>
              <a:ext cx="5373720" cy="5530320"/>
              <a:chOff x="2194560" y="1280160"/>
              <a:chExt cx="5373720" cy="5530320"/>
            </a:xfrm>
          </p:grpSpPr>
          <p:sp>
            <p:nvSpPr>
              <p:cNvPr id="42" name="Line 1"/>
              <p:cNvSpPr/>
              <p:nvPr/>
            </p:nvSpPr>
            <p:spPr>
              <a:xfrm>
                <a:off x="6819120" y="4012920"/>
                <a:ext cx="301680" cy="0"/>
              </a:xfrm>
              <a:prstGeom prst="line">
                <a:avLst/>
              </a:prstGeom>
              <a:ln w="72000">
                <a:solidFill>
                  <a:srgbClr val="000000"/>
                </a:solidFill>
                <a:round/>
              </a:ln>
            </p:spPr>
          </p:sp>
          <p:sp>
            <p:nvSpPr>
              <p:cNvPr id="43" name="Line 2"/>
              <p:cNvSpPr/>
              <p:nvPr/>
            </p:nvSpPr>
            <p:spPr>
              <a:xfrm flipH="1">
                <a:off x="4118400" y="5892480"/>
                <a:ext cx="95040" cy="286200"/>
              </a:xfrm>
              <a:prstGeom prst="line">
                <a:avLst/>
              </a:prstGeom>
              <a:ln w="72000">
                <a:solidFill>
                  <a:srgbClr val="000000"/>
                </a:solidFill>
                <a:round/>
              </a:ln>
            </p:spPr>
          </p:sp>
          <p:sp>
            <p:nvSpPr>
              <p:cNvPr id="44" name="Line 3"/>
              <p:cNvSpPr/>
              <p:nvPr/>
            </p:nvSpPr>
            <p:spPr>
              <a:xfrm flipH="1">
                <a:off x="2576520" y="4295520"/>
                <a:ext cx="298440" cy="42840"/>
              </a:xfrm>
              <a:prstGeom prst="line">
                <a:avLst/>
              </a:prstGeom>
              <a:ln w="72000">
                <a:solidFill>
                  <a:srgbClr val="000000"/>
                </a:solidFill>
                <a:round/>
              </a:ln>
            </p:spPr>
          </p:sp>
          <p:sp>
            <p:nvSpPr>
              <p:cNvPr id="45" name="Line 4"/>
              <p:cNvSpPr/>
              <p:nvPr/>
            </p:nvSpPr>
            <p:spPr>
              <a:xfrm flipH="1" flipV="1">
                <a:off x="3004920" y="2648880"/>
                <a:ext cx="244080" cy="177120"/>
              </a:xfrm>
              <a:prstGeom prst="line">
                <a:avLst/>
              </a:prstGeom>
              <a:ln w="72000">
                <a:solidFill>
                  <a:srgbClr val="000000"/>
                </a:solidFill>
                <a:round/>
              </a:ln>
            </p:spPr>
          </p:sp>
          <p:sp>
            <p:nvSpPr>
              <p:cNvPr id="46" name="Line 5"/>
              <p:cNvSpPr/>
              <p:nvPr/>
            </p:nvSpPr>
            <p:spPr>
              <a:xfrm flipH="1" flipV="1">
                <a:off x="4119120" y="1846440"/>
                <a:ext cx="93240" cy="286920"/>
              </a:xfrm>
              <a:prstGeom prst="line">
                <a:avLst/>
              </a:prstGeom>
              <a:ln w="72000">
                <a:solidFill>
                  <a:srgbClr val="000000"/>
                </a:solidFill>
                <a:round/>
              </a:ln>
            </p:spPr>
          </p:sp>
          <p:sp>
            <p:nvSpPr>
              <p:cNvPr id="47" name="Line 6"/>
              <p:cNvSpPr/>
              <p:nvPr/>
            </p:nvSpPr>
            <p:spPr>
              <a:xfrm flipV="1">
                <a:off x="5186880" y="1765440"/>
                <a:ext cx="52200" cy="297000"/>
              </a:xfrm>
              <a:prstGeom prst="line">
                <a:avLst/>
              </a:prstGeom>
              <a:ln w="72000">
                <a:solidFill>
                  <a:srgbClr val="000000"/>
                </a:solidFill>
                <a:round/>
              </a:ln>
            </p:spPr>
          </p:sp>
          <p:sp>
            <p:nvSpPr>
              <p:cNvPr id="48" name="Line 7"/>
              <p:cNvSpPr/>
              <p:nvPr/>
            </p:nvSpPr>
            <p:spPr>
              <a:xfrm flipV="1">
                <a:off x="5952240" y="2122560"/>
                <a:ext cx="168480" cy="249840"/>
              </a:xfrm>
              <a:prstGeom prst="line">
                <a:avLst/>
              </a:prstGeom>
              <a:ln w="72000">
                <a:solidFill>
                  <a:srgbClr val="000000"/>
                </a:solidFill>
                <a:round/>
              </a:ln>
            </p:spPr>
          </p:sp>
          <p:sp>
            <p:nvSpPr>
              <p:cNvPr id="49" name="Line 8"/>
              <p:cNvSpPr/>
              <p:nvPr/>
            </p:nvSpPr>
            <p:spPr>
              <a:xfrm flipV="1">
                <a:off x="6462000" y="2706120"/>
                <a:ext cx="247320" cy="172440"/>
              </a:xfrm>
              <a:prstGeom prst="line">
                <a:avLst/>
              </a:prstGeom>
              <a:ln w="72000">
                <a:solidFill>
                  <a:srgbClr val="000000"/>
                </a:solidFill>
                <a:round/>
              </a:ln>
            </p:spPr>
          </p:sp>
          <p:sp>
            <p:nvSpPr>
              <p:cNvPr id="50" name="Line 9"/>
              <p:cNvSpPr/>
              <p:nvPr/>
            </p:nvSpPr>
            <p:spPr>
              <a:xfrm flipV="1">
                <a:off x="6736680" y="3366000"/>
                <a:ext cx="289080" cy="85680"/>
              </a:xfrm>
              <a:prstGeom prst="line">
                <a:avLst/>
              </a:prstGeom>
              <a:ln w="72000">
                <a:solidFill>
                  <a:srgbClr val="000000"/>
                </a:solidFill>
                <a:round/>
              </a:ln>
            </p:spPr>
          </p:sp>
          <p:sp>
            <p:nvSpPr>
              <p:cNvPr id="51" name="Line 10"/>
              <p:cNvSpPr/>
              <p:nvPr/>
            </p:nvSpPr>
            <p:spPr>
              <a:xfrm>
                <a:off x="5724000" y="5787000"/>
                <a:ext cx="135000" cy="269640"/>
              </a:xfrm>
              <a:prstGeom prst="line">
                <a:avLst/>
              </a:prstGeom>
              <a:ln w="54000">
                <a:solidFill>
                  <a:srgbClr val="000000"/>
                </a:solidFill>
                <a:round/>
              </a:ln>
            </p:spPr>
          </p:sp>
          <p:sp>
            <p:nvSpPr>
              <p:cNvPr id="52" name="TextShape 11"/>
              <p:cNvSpPr txBox="1"/>
              <p:nvPr/>
            </p:nvSpPr>
            <p:spPr>
              <a:xfrm>
                <a:off x="7177320" y="3718080"/>
                <a:ext cx="390960" cy="663840"/>
              </a:xfrm>
              <a:prstGeom prst="rect">
                <a:avLst/>
              </a:prstGeom>
            </p:spPr>
            <p:txBody>
              <a:bodyPr wrap="none" lIns="90000" tIns="45000" rIns="90000" bIns="45000"/>
              <a:lstStyle/>
              <a:p>
                <a:r>
                  <a:rPr lang="en-US" sz="2400">
                    <a:latin typeface="Arial Black"/>
                  </a:rPr>
                  <a:t>1</a:t>
                </a:r>
                <a:endParaRPr/>
              </a:p>
            </p:txBody>
          </p:sp>
          <p:sp>
            <p:nvSpPr>
              <p:cNvPr id="53" name="TextShape 12"/>
              <p:cNvSpPr txBox="1"/>
              <p:nvPr/>
            </p:nvSpPr>
            <p:spPr>
              <a:xfrm>
                <a:off x="3883680" y="6157800"/>
                <a:ext cx="390960" cy="652680"/>
              </a:xfrm>
              <a:prstGeom prst="rect">
                <a:avLst/>
              </a:prstGeom>
            </p:spPr>
            <p:txBody>
              <a:bodyPr wrap="none" lIns="90000" tIns="45000" rIns="90000" bIns="45000"/>
              <a:lstStyle/>
              <a:p>
                <a:r>
                  <a:rPr lang="en-US" sz="2400">
                    <a:latin typeface="Arial Black"/>
                  </a:rPr>
                  <a:t>2</a:t>
                </a:r>
                <a:endParaRPr/>
              </a:p>
            </p:txBody>
          </p:sp>
          <p:sp>
            <p:nvSpPr>
              <p:cNvPr id="54" name="TextShape 13"/>
              <p:cNvSpPr txBox="1"/>
              <p:nvPr/>
            </p:nvSpPr>
            <p:spPr>
              <a:xfrm>
                <a:off x="2194560" y="4125240"/>
                <a:ext cx="390960" cy="653040"/>
              </a:xfrm>
              <a:prstGeom prst="rect">
                <a:avLst/>
              </a:prstGeom>
            </p:spPr>
            <p:txBody>
              <a:bodyPr wrap="none" lIns="90000" tIns="45000" rIns="90000" bIns="45000"/>
              <a:lstStyle/>
              <a:p>
                <a:r>
                  <a:rPr lang="en-US" sz="2400">
                    <a:latin typeface="Arial Black"/>
                  </a:rPr>
                  <a:t>3</a:t>
                </a:r>
                <a:endParaRPr/>
              </a:p>
            </p:txBody>
          </p:sp>
          <p:sp>
            <p:nvSpPr>
              <p:cNvPr id="55" name="TextShape 14"/>
              <p:cNvSpPr txBox="1"/>
              <p:nvPr/>
            </p:nvSpPr>
            <p:spPr>
              <a:xfrm>
                <a:off x="2583360" y="2231280"/>
                <a:ext cx="390960" cy="652680"/>
              </a:xfrm>
              <a:prstGeom prst="rect">
                <a:avLst/>
              </a:prstGeom>
            </p:spPr>
            <p:txBody>
              <a:bodyPr wrap="none" lIns="90000" tIns="45000" rIns="90000" bIns="45000"/>
              <a:lstStyle/>
              <a:p>
                <a:r>
                  <a:rPr lang="en-US" sz="2400">
                    <a:latin typeface="Arial Black"/>
                  </a:rPr>
                  <a:t>4</a:t>
                </a:r>
                <a:endParaRPr/>
              </a:p>
            </p:txBody>
          </p:sp>
          <p:sp>
            <p:nvSpPr>
              <p:cNvPr id="56" name="TextShape 15"/>
              <p:cNvSpPr txBox="1"/>
              <p:nvPr/>
            </p:nvSpPr>
            <p:spPr>
              <a:xfrm>
                <a:off x="3813480" y="1364400"/>
                <a:ext cx="390960" cy="652680"/>
              </a:xfrm>
              <a:prstGeom prst="rect">
                <a:avLst/>
              </a:prstGeom>
            </p:spPr>
            <p:txBody>
              <a:bodyPr wrap="none" lIns="90000" tIns="45000" rIns="90000" bIns="45000"/>
              <a:lstStyle/>
              <a:p>
                <a:r>
                  <a:rPr lang="en-US" sz="2400">
                    <a:latin typeface="Arial Black"/>
                  </a:rPr>
                  <a:t>5</a:t>
                </a:r>
                <a:endParaRPr/>
              </a:p>
            </p:txBody>
          </p:sp>
          <p:sp>
            <p:nvSpPr>
              <p:cNvPr id="57" name="TextShape 16"/>
              <p:cNvSpPr txBox="1"/>
              <p:nvPr/>
            </p:nvSpPr>
            <p:spPr>
              <a:xfrm>
                <a:off x="5155920" y="1280160"/>
                <a:ext cx="390960" cy="652680"/>
              </a:xfrm>
              <a:prstGeom prst="rect">
                <a:avLst/>
              </a:prstGeom>
            </p:spPr>
            <p:txBody>
              <a:bodyPr wrap="none" lIns="90000" tIns="45000" rIns="90000" bIns="45000"/>
              <a:lstStyle/>
              <a:p>
                <a:r>
                  <a:rPr lang="en-US" sz="2400">
                    <a:latin typeface="Arial Black"/>
                  </a:rPr>
                  <a:t>6</a:t>
                </a:r>
                <a:endParaRPr/>
              </a:p>
            </p:txBody>
          </p:sp>
          <p:sp>
            <p:nvSpPr>
              <p:cNvPr id="58" name="TextShape 17"/>
              <p:cNvSpPr txBox="1"/>
              <p:nvPr/>
            </p:nvSpPr>
            <p:spPr>
              <a:xfrm>
                <a:off x="6121440" y="1706760"/>
                <a:ext cx="391320" cy="652680"/>
              </a:xfrm>
              <a:prstGeom prst="rect">
                <a:avLst/>
              </a:prstGeom>
            </p:spPr>
            <p:txBody>
              <a:bodyPr wrap="none" lIns="90000" tIns="45000" rIns="90000" bIns="45000"/>
              <a:lstStyle/>
              <a:p>
                <a:r>
                  <a:rPr lang="en-US" sz="2400">
                    <a:latin typeface="Arial Black"/>
                  </a:rPr>
                  <a:t>7</a:t>
                </a:r>
                <a:endParaRPr/>
              </a:p>
            </p:txBody>
          </p:sp>
          <p:sp>
            <p:nvSpPr>
              <p:cNvPr id="59" name="TextShape 18"/>
              <p:cNvSpPr txBox="1"/>
              <p:nvPr/>
            </p:nvSpPr>
            <p:spPr>
              <a:xfrm>
                <a:off x="6780240" y="2343600"/>
                <a:ext cx="390960" cy="653040"/>
              </a:xfrm>
              <a:prstGeom prst="rect">
                <a:avLst/>
              </a:prstGeom>
            </p:spPr>
            <p:txBody>
              <a:bodyPr wrap="none" lIns="90000" tIns="45000" rIns="90000" bIns="45000"/>
              <a:lstStyle/>
              <a:p>
                <a:r>
                  <a:rPr lang="en-US" sz="2400">
                    <a:latin typeface="Arial Black"/>
                  </a:rPr>
                  <a:t>8</a:t>
                </a:r>
                <a:endParaRPr/>
              </a:p>
            </p:txBody>
          </p:sp>
          <p:sp>
            <p:nvSpPr>
              <p:cNvPr id="60" name="Line 19"/>
              <p:cNvSpPr/>
              <p:nvPr/>
            </p:nvSpPr>
            <p:spPr>
              <a:xfrm flipH="1" flipV="1">
                <a:off x="2639880" y="3388680"/>
                <a:ext cx="290160" cy="82440"/>
              </a:xfrm>
              <a:prstGeom prst="line">
                <a:avLst/>
              </a:prstGeom>
              <a:ln w="54000">
                <a:solidFill>
                  <a:srgbClr val="000000"/>
                </a:solidFill>
                <a:round/>
              </a:ln>
            </p:spPr>
          </p:sp>
          <p:sp>
            <p:nvSpPr>
              <p:cNvPr id="61" name="Line 20"/>
              <p:cNvSpPr/>
              <p:nvPr/>
            </p:nvSpPr>
            <p:spPr>
              <a:xfrm flipH="1" flipV="1">
                <a:off x="3530520" y="2140560"/>
                <a:ext cx="172080" cy="247680"/>
              </a:xfrm>
              <a:prstGeom prst="line">
                <a:avLst/>
              </a:prstGeom>
              <a:ln w="54000">
                <a:solidFill>
                  <a:srgbClr val="000000"/>
                </a:solidFill>
                <a:round/>
              </a:ln>
            </p:spPr>
          </p:sp>
          <p:sp>
            <p:nvSpPr>
              <p:cNvPr id="62" name="Line 21"/>
              <p:cNvSpPr/>
              <p:nvPr/>
            </p:nvSpPr>
            <p:spPr>
              <a:xfrm flipH="1" flipV="1">
                <a:off x="4696920" y="1733760"/>
                <a:ext cx="18360" cy="300960"/>
              </a:xfrm>
              <a:prstGeom prst="line">
                <a:avLst/>
              </a:prstGeom>
              <a:ln w="54000">
                <a:solidFill>
                  <a:srgbClr val="000000"/>
                </a:solidFill>
                <a:round/>
              </a:ln>
            </p:spPr>
          </p:sp>
          <p:sp>
            <p:nvSpPr>
              <p:cNvPr id="63" name="Line 22"/>
              <p:cNvSpPr/>
              <p:nvPr/>
            </p:nvSpPr>
            <p:spPr>
              <a:xfrm>
                <a:off x="6799320" y="4512960"/>
                <a:ext cx="163080" cy="43560"/>
              </a:xfrm>
              <a:prstGeom prst="line">
                <a:avLst/>
              </a:prstGeom>
              <a:ln w="36000">
                <a:solidFill>
                  <a:srgbClr val="000000"/>
                </a:solidFill>
                <a:round/>
              </a:ln>
            </p:spPr>
          </p:sp>
          <p:sp>
            <p:nvSpPr>
              <p:cNvPr id="64" name="Line 23"/>
              <p:cNvSpPr/>
              <p:nvPr/>
            </p:nvSpPr>
            <p:spPr>
              <a:xfrm>
                <a:off x="6633360" y="4984920"/>
                <a:ext cx="148320" cy="80640"/>
              </a:xfrm>
              <a:prstGeom prst="line">
                <a:avLst/>
              </a:prstGeom>
              <a:ln w="36000">
                <a:solidFill>
                  <a:srgbClr val="000000"/>
                </a:solidFill>
                <a:round/>
              </a:ln>
            </p:spPr>
          </p:sp>
          <p:sp>
            <p:nvSpPr>
              <p:cNvPr id="65" name="Line 24"/>
              <p:cNvSpPr/>
              <p:nvPr/>
            </p:nvSpPr>
            <p:spPr>
              <a:xfrm>
                <a:off x="6379200" y="5357520"/>
                <a:ext cx="127440" cy="110880"/>
              </a:xfrm>
              <a:prstGeom prst="line">
                <a:avLst/>
              </a:prstGeom>
              <a:ln w="36000">
                <a:solidFill>
                  <a:srgbClr val="000000"/>
                </a:solidFill>
                <a:round/>
              </a:ln>
            </p:spPr>
          </p:sp>
          <p:sp>
            <p:nvSpPr>
              <p:cNvPr id="66" name="Line 25"/>
              <p:cNvSpPr/>
              <p:nvPr/>
            </p:nvSpPr>
            <p:spPr>
              <a:xfrm>
                <a:off x="6075720" y="5649840"/>
                <a:ext cx="102600" cy="134280"/>
              </a:xfrm>
              <a:prstGeom prst="line">
                <a:avLst/>
              </a:prstGeom>
              <a:ln w="36000">
                <a:solidFill>
                  <a:srgbClr val="000000"/>
                </a:solidFill>
                <a:round/>
              </a:ln>
            </p:spPr>
          </p:sp>
          <p:sp>
            <p:nvSpPr>
              <p:cNvPr id="67" name="Line 26"/>
              <p:cNvSpPr/>
              <p:nvPr/>
            </p:nvSpPr>
            <p:spPr>
              <a:xfrm>
                <a:off x="5414040" y="5970240"/>
                <a:ext cx="47880" cy="162000"/>
              </a:xfrm>
              <a:prstGeom prst="line">
                <a:avLst/>
              </a:prstGeom>
              <a:ln w="36000">
                <a:solidFill>
                  <a:srgbClr val="000000"/>
                </a:solidFill>
                <a:round/>
              </a:ln>
            </p:spPr>
          </p:sp>
          <p:sp>
            <p:nvSpPr>
              <p:cNvPr id="68" name="Line 27"/>
              <p:cNvSpPr/>
              <p:nvPr/>
            </p:nvSpPr>
            <p:spPr>
              <a:xfrm>
                <a:off x="5106600" y="6053040"/>
                <a:ext cx="20520" cy="167760"/>
              </a:xfrm>
              <a:prstGeom prst="line">
                <a:avLst/>
              </a:prstGeom>
              <a:ln w="36000">
                <a:solidFill>
                  <a:srgbClr val="000000"/>
                </a:solidFill>
                <a:round/>
              </a:ln>
            </p:spPr>
          </p:sp>
          <p:sp>
            <p:nvSpPr>
              <p:cNvPr id="69" name="Line 28"/>
              <p:cNvSpPr/>
              <p:nvPr/>
            </p:nvSpPr>
            <p:spPr>
              <a:xfrm flipH="1">
                <a:off x="4762440" y="6050160"/>
                <a:ext cx="5760" cy="168840"/>
              </a:xfrm>
              <a:prstGeom prst="line">
                <a:avLst/>
              </a:prstGeom>
              <a:ln w="36000">
                <a:solidFill>
                  <a:srgbClr val="000000"/>
                </a:solidFill>
                <a:round/>
              </a:ln>
            </p:spPr>
          </p:sp>
          <p:sp>
            <p:nvSpPr>
              <p:cNvPr id="70" name="Line 29"/>
              <p:cNvSpPr/>
              <p:nvPr/>
            </p:nvSpPr>
            <p:spPr>
              <a:xfrm flipH="1">
                <a:off x="4453560" y="5975280"/>
                <a:ext cx="30600" cy="166320"/>
              </a:xfrm>
              <a:prstGeom prst="line">
                <a:avLst/>
              </a:prstGeom>
              <a:ln w="36000">
                <a:solidFill>
                  <a:srgbClr val="000000"/>
                </a:solidFill>
                <a:round/>
              </a:ln>
            </p:spPr>
          </p:sp>
          <p:sp>
            <p:nvSpPr>
              <p:cNvPr id="71" name="Line 30"/>
              <p:cNvSpPr/>
              <p:nvPr/>
            </p:nvSpPr>
            <p:spPr>
              <a:xfrm flipH="1">
                <a:off x="3603240" y="5700600"/>
                <a:ext cx="92880" cy="141120"/>
              </a:xfrm>
              <a:prstGeom prst="line">
                <a:avLst/>
              </a:prstGeom>
              <a:ln w="36000">
                <a:solidFill>
                  <a:srgbClr val="000000"/>
                </a:solidFill>
                <a:round/>
              </a:ln>
            </p:spPr>
          </p:sp>
          <p:sp>
            <p:nvSpPr>
              <p:cNvPr id="72" name="Line 31"/>
              <p:cNvSpPr/>
              <p:nvPr/>
            </p:nvSpPr>
            <p:spPr>
              <a:xfrm flipH="1">
                <a:off x="3205800" y="5433120"/>
                <a:ext cx="123480" cy="115560"/>
              </a:xfrm>
              <a:prstGeom prst="line">
                <a:avLst/>
              </a:prstGeom>
              <a:ln w="36000">
                <a:solidFill>
                  <a:srgbClr val="000000"/>
                </a:solidFill>
                <a:round/>
              </a:ln>
            </p:spPr>
          </p:sp>
          <p:sp>
            <p:nvSpPr>
              <p:cNvPr id="73" name="Line 32"/>
              <p:cNvSpPr/>
              <p:nvPr/>
            </p:nvSpPr>
            <p:spPr>
              <a:xfrm flipH="1">
                <a:off x="2941200" y="5059080"/>
                <a:ext cx="145440" cy="86040"/>
              </a:xfrm>
              <a:prstGeom prst="line">
                <a:avLst/>
              </a:prstGeom>
              <a:ln w="36000">
                <a:solidFill>
                  <a:srgbClr val="000000"/>
                </a:solidFill>
                <a:round/>
              </a:ln>
            </p:spPr>
          </p:sp>
          <p:sp>
            <p:nvSpPr>
              <p:cNvPr id="74" name="Line 33"/>
              <p:cNvSpPr/>
              <p:nvPr/>
            </p:nvSpPr>
            <p:spPr>
              <a:xfrm flipH="1">
                <a:off x="2738880" y="4678920"/>
                <a:ext cx="159840" cy="55080"/>
              </a:xfrm>
              <a:prstGeom prst="line">
                <a:avLst/>
              </a:prstGeom>
              <a:ln w="36000">
                <a:solidFill>
                  <a:srgbClr val="000000"/>
                </a:solidFill>
                <a:round/>
              </a:ln>
            </p:spPr>
          </p:sp>
          <p:sp>
            <p:nvSpPr>
              <p:cNvPr id="75" name="TextShape 34"/>
              <p:cNvSpPr txBox="1"/>
              <p:nvPr/>
            </p:nvSpPr>
            <p:spPr>
              <a:xfrm>
                <a:off x="5857200" y="6108120"/>
                <a:ext cx="502560" cy="458640"/>
              </a:xfrm>
              <a:prstGeom prst="rect">
                <a:avLst/>
              </a:prstGeom>
            </p:spPr>
            <p:txBody>
              <a:bodyPr wrap="none" lIns="90000" tIns="45000" rIns="90000" bIns="45000"/>
              <a:lstStyle/>
              <a:p>
                <a:r>
                  <a:rPr lang="en-US">
                    <a:latin typeface="Arial"/>
                  </a:rPr>
                  <a:t>,5</a:t>
                </a:r>
                <a:endParaRPr/>
              </a:p>
            </p:txBody>
          </p:sp>
          <p:sp>
            <p:nvSpPr>
              <p:cNvPr id="76" name="CustomShape 35"/>
              <p:cNvSpPr/>
              <p:nvPr/>
            </p:nvSpPr>
            <p:spPr>
              <a:xfrm>
                <a:off x="2843280" y="2021040"/>
                <a:ext cx="3989520" cy="3989520"/>
              </a:xfrm>
              <a:prstGeom prst="ellipse">
                <a:avLst/>
              </a:prstGeom>
              <a:ln w="72000">
                <a:solidFill>
                  <a:srgbClr val="000000"/>
                </a:solidFill>
                <a:round/>
              </a:ln>
            </p:spPr>
          </p:sp>
          <p:sp>
            <p:nvSpPr>
              <p:cNvPr id="77" name="CustomShape 36"/>
              <p:cNvSpPr/>
              <p:nvPr/>
            </p:nvSpPr>
            <p:spPr>
              <a:xfrm>
                <a:off x="2843280" y="2021040"/>
                <a:ext cx="3989520" cy="3989520"/>
              </a:xfrm>
              <a:prstGeom prst="ellipse">
                <a:avLst/>
              </a:prstGeom>
              <a:ln w="72000">
                <a:solidFill>
                  <a:srgbClr val="000000"/>
                </a:solidFill>
                <a:round/>
              </a:ln>
            </p:spPr>
          </p:sp>
        </p:grpSp>
        <p:grpSp>
          <p:nvGrpSpPr>
            <p:cNvPr id="7" name="Group 40"/>
            <p:cNvGrpSpPr/>
            <p:nvPr/>
          </p:nvGrpSpPr>
          <p:grpSpPr>
            <a:xfrm rot="2400000">
              <a:off x="2910240" y="2070720"/>
              <a:ext cx="3873600" cy="3904560"/>
              <a:chOff x="2910240" y="2070720"/>
              <a:chExt cx="3873600" cy="3904560"/>
            </a:xfrm>
          </p:grpSpPr>
          <p:sp>
            <p:nvSpPr>
              <p:cNvPr id="8" name="Line 37"/>
              <p:cNvSpPr/>
              <p:nvPr/>
            </p:nvSpPr>
            <p:spPr>
              <a:xfrm>
                <a:off x="6526800" y="4013280"/>
                <a:ext cx="257040" cy="0"/>
              </a:xfrm>
              <a:prstGeom prst="line">
                <a:avLst/>
              </a:prstGeom>
              <a:ln w="72000">
                <a:solidFill>
                  <a:srgbClr val="000000"/>
                </a:solidFill>
                <a:round/>
              </a:ln>
            </p:spPr>
          </p:sp>
          <p:sp>
            <p:nvSpPr>
              <p:cNvPr id="9" name="Line 38"/>
              <p:cNvSpPr/>
              <p:nvPr/>
            </p:nvSpPr>
            <p:spPr>
              <a:xfrm flipH="1">
                <a:off x="4224600" y="5615640"/>
                <a:ext cx="81000" cy="244080"/>
              </a:xfrm>
              <a:prstGeom prst="line">
                <a:avLst/>
              </a:prstGeom>
              <a:ln w="72000">
                <a:solidFill>
                  <a:srgbClr val="000000"/>
                </a:solidFill>
                <a:round/>
              </a:ln>
            </p:spPr>
          </p:sp>
          <p:sp>
            <p:nvSpPr>
              <p:cNvPr id="10" name="Line 39"/>
              <p:cNvSpPr/>
              <p:nvPr/>
            </p:nvSpPr>
            <p:spPr>
              <a:xfrm flipH="1">
                <a:off x="2910240" y="4254120"/>
                <a:ext cx="254520" cy="36720"/>
              </a:xfrm>
              <a:prstGeom prst="line">
                <a:avLst/>
              </a:prstGeom>
              <a:ln w="72000">
                <a:solidFill>
                  <a:srgbClr val="000000"/>
                </a:solidFill>
                <a:round/>
              </a:ln>
            </p:spPr>
          </p:sp>
          <p:sp>
            <p:nvSpPr>
              <p:cNvPr id="11" name="Line 40"/>
              <p:cNvSpPr/>
              <p:nvPr/>
            </p:nvSpPr>
            <p:spPr>
              <a:xfrm flipH="1" flipV="1">
                <a:off x="3275280" y="2850480"/>
                <a:ext cx="208080" cy="151200"/>
              </a:xfrm>
              <a:prstGeom prst="line">
                <a:avLst/>
              </a:prstGeom>
              <a:ln w="72000">
                <a:solidFill>
                  <a:srgbClr val="000000"/>
                </a:solidFill>
                <a:round/>
              </a:ln>
            </p:spPr>
          </p:sp>
          <p:sp>
            <p:nvSpPr>
              <p:cNvPr id="12" name="Line 41"/>
              <p:cNvSpPr/>
              <p:nvPr/>
            </p:nvSpPr>
            <p:spPr>
              <a:xfrm flipH="1" flipV="1">
                <a:off x="4225320" y="2166480"/>
                <a:ext cx="79560" cy="244440"/>
              </a:xfrm>
              <a:prstGeom prst="line">
                <a:avLst/>
              </a:prstGeom>
              <a:ln w="72000">
                <a:solidFill>
                  <a:srgbClr val="000000"/>
                </a:solidFill>
                <a:round/>
              </a:ln>
            </p:spPr>
          </p:sp>
          <p:sp>
            <p:nvSpPr>
              <p:cNvPr id="13" name="Line 42"/>
              <p:cNvSpPr/>
              <p:nvPr/>
            </p:nvSpPr>
            <p:spPr>
              <a:xfrm flipV="1">
                <a:off x="5135400" y="2097360"/>
                <a:ext cx="44640" cy="253080"/>
              </a:xfrm>
              <a:prstGeom prst="line">
                <a:avLst/>
              </a:prstGeom>
              <a:ln w="72000">
                <a:solidFill>
                  <a:srgbClr val="000000"/>
                </a:solidFill>
                <a:round/>
              </a:ln>
            </p:spPr>
          </p:sp>
          <p:sp>
            <p:nvSpPr>
              <p:cNvPr id="14" name="Line 43"/>
              <p:cNvSpPr/>
              <p:nvPr/>
            </p:nvSpPr>
            <p:spPr>
              <a:xfrm flipV="1">
                <a:off x="5787720" y="2401920"/>
                <a:ext cx="143640" cy="213120"/>
              </a:xfrm>
              <a:prstGeom prst="line">
                <a:avLst/>
              </a:prstGeom>
              <a:ln w="72000">
                <a:solidFill>
                  <a:srgbClr val="000000"/>
                </a:solidFill>
                <a:round/>
              </a:ln>
            </p:spPr>
          </p:sp>
          <p:sp>
            <p:nvSpPr>
              <p:cNvPr id="15" name="Line 44"/>
              <p:cNvSpPr/>
              <p:nvPr/>
            </p:nvSpPr>
            <p:spPr>
              <a:xfrm flipV="1">
                <a:off x="6222240" y="2899440"/>
                <a:ext cx="210960" cy="147240"/>
              </a:xfrm>
              <a:prstGeom prst="line">
                <a:avLst/>
              </a:prstGeom>
              <a:ln w="72000">
                <a:solidFill>
                  <a:srgbClr val="000000"/>
                </a:solidFill>
                <a:round/>
              </a:ln>
            </p:spPr>
          </p:sp>
          <p:sp>
            <p:nvSpPr>
              <p:cNvPr id="16" name="Line 45"/>
              <p:cNvSpPr/>
              <p:nvPr/>
            </p:nvSpPr>
            <p:spPr>
              <a:xfrm flipV="1">
                <a:off x="6456600" y="3462120"/>
                <a:ext cx="246600" cy="73080"/>
              </a:xfrm>
              <a:prstGeom prst="line">
                <a:avLst/>
              </a:prstGeom>
              <a:ln w="72000">
                <a:solidFill>
                  <a:srgbClr val="000000"/>
                </a:solidFill>
                <a:round/>
              </a:ln>
            </p:spPr>
          </p:sp>
          <p:sp>
            <p:nvSpPr>
              <p:cNvPr id="17" name="Line 46"/>
              <p:cNvSpPr/>
              <p:nvPr/>
            </p:nvSpPr>
            <p:spPr>
              <a:xfrm>
                <a:off x="5593320" y="5525640"/>
                <a:ext cx="115200" cy="229680"/>
              </a:xfrm>
              <a:prstGeom prst="line">
                <a:avLst/>
              </a:prstGeom>
              <a:ln w="54000">
                <a:solidFill>
                  <a:srgbClr val="000000"/>
                </a:solidFill>
                <a:round/>
              </a:ln>
            </p:spPr>
          </p:sp>
          <p:sp>
            <p:nvSpPr>
              <p:cNvPr id="18" name="TextShape 47"/>
              <p:cNvSpPr txBox="1"/>
              <p:nvPr/>
            </p:nvSpPr>
            <p:spPr>
              <a:xfrm>
                <a:off x="6125760" y="3778200"/>
                <a:ext cx="333360" cy="565920"/>
              </a:xfrm>
              <a:prstGeom prst="rect">
                <a:avLst/>
              </a:prstGeom>
            </p:spPr>
            <p:txBody>
              <a:bodyPr wrap="none" lIns="90000" tIns="45000" rIns="90000" bIns="45000"/>
              <a:lstStyle/>
              <a:p>
                <a:r>
                  <a:rPr lang="en-US" sz="2400">
                    <a:latin typeface="Arial Black"/>
                  </a:rPr>
                  <a:t>1</a:t>
                </a:r>
                <a:endParaRPr/>
              </a:p>
            </p:txBody>
          </p:sp>
          <p:sp>
            <p:nvSpPr>
              <p:cNvPr id="19" name="TextShape 48"/>
              <p:cNvSpPr txBox="1"/>
              <p:nvPr/>
            </p:nvSpPr>
            <p:spPr>
              <a:xfrm>
                <a:off x="4268160" y="4997160"/>
                <a:ext cx="333360" cy="556560"/>
              </a:xfrm>
              <a:prstGeom prst="rect">
                <a:avLst/>
              </a:prstGeom>
            </p:spPr>
            <p:txBody>
              <a:bodyPr wrap="none" lIns="90000" tIns="45000" rIns="90000" bIns="45000"/>
              <a:lstStyle/>
              <a:p>
                <a:r>
                  <a:rPr lang="en-US" sz="2400">
                    <a:latin typeface="Arial Black"/>
                  </a:rPr>
                  <a:t>2</a:t>
                </a:r>
                <a:endParaRPr/>
              </a:p>
            </p:txBody>
          </p:sp>
          <p:sp>
            <p:nvSpPr>
              <p:cNvPr id="20" name="TextShape 49"/>
              <p:cNvSpPr txBox="1"/>
              <p:nvPr/>
            </p:nvSpPr>
            <p:spPr>
              <a:xfrm>
                <a:off x="3258360" y="3987360"/>
                <a:ext cx="333360" cy="556560"/>
              </a:xfrm>
              <a:prstGeom prst="rect">
                <a:avLst/>
              </a:prstGeom>
            </p:spPr>
            <p:txBody>
              <a:bodyPr wrap="none" lIns="90000" tIns="45000" rIns="90000" bIns="45000"/>
              <a:lstStyle/>
              <a:p>
                <a:r>
                  <a:rPr lang="en-US" sz="2400">
                    <a:latin typeface="Arial Black"/>
                  </a:rPr>
                  <a:t>3</a:t>
                </a:r>
                <a:endParaRPr/>
              </a:p>
            </p:txBody>
          </p:sp>
          <p:sp>
            <p:nvSpPr>
              <p:cNvPr id="21" name="TextShape 50"/>
              <p:cNvSpPr txBox="1"/>
              <p:nvPr/>
            </p:nvSpPr>
            <p:spPr>
              <a:xfrm>
                <a:off x="3524760" y="2892240"/>
                <a:ext cx="333360" cy="556560"/>
              </a:xfrm>
              <a:prstGeom prst="rect">
                <a:avLst/>
              </a:prstGeom>
            </p:spPr>
            <p:txBody>
              <a:bodyPr wrap="none" lIns="90000" tIns="45000" rIns="90000" bIns="45000"/>
              <a:lstStyle/>
              <a:p>
                <a:r>
                  <a:rPr lang="en-US" sz="2400">
                    <a:latin typeface="Arial Black"/>
                  </a:rPr>
                  <a:t>4</a:t>
                </a:r>
                <a:endParaRPr/>
              </a:p>
            </p:txBody>
          </p:sp>
          <p:sp>
            <p:nvSpPr>
              <p:cNvPr id="22" name="TextShape 51"/>
              <p:cNvSpPr txBox="1"/>
              <p:nvPr/>
            </p:nvSpPr>
            <p:spPr>
              <a:xfrm>
                <a:off x="4248720" y="2396880"/>
                <a:ext cx="333360" cy="556560"/>
              </a:xfrm>
              <a:prstGeom prst="rect">
                <a:avLst/>
              </a:prstGeom>
            </p:spPr>
            <p:txBody>
              <a:bodyPr wrap="none" lIns="90000" tIns="45000" rIns="90000" bIns="45000"/>
              <a:lstStyle/>
              <a:p>
                <a:r>
                  <a:rPr lang="en-US" sz="2400">
                    <a:latin typeface="Arial Black"/>
                  </a:rPr>
                  <a:t>5</a:t>
                </a:r>
                <a:endParaRPr/>
              </a:p>
            </p:txBody>
          </p:sp>
          <p:sp>
            <p:nvSpPr>
              <p:cNvPr id="23" name="TextShape 52"/>
              <p:cNvSpPr txBox="1"/>
              <p:nvPr/>
            </p:nvSpPr>
            <p:spPr>
              <a:xfrm>
                <a:off x="4906080" y="2349360"/>
                <a:ext cx="333360" cy="556560"/>
              </a:xfrm>
              <a:prstGeom prst="rect">
                <a:avLst/>
              </a:prstGeom>
            </p:spPr>
            <p:txBody>
              <a:bodyPr wrap="none" lIns="90000" tIns="45000" rIns="90000" bIns="45000"/>
              <a:lstStyle/>
              <a:p>
                <a:r>
                  <a:rPr lang="en-US" sz="2400">
                    <a:latin typeface="Arial Black"/>
                  </a:rPr>
                  <a:t>6</a:t>
                </a:r>
                <a:endParaRPr/>
              </a:p>
            </p:txBody>
          </p:sp>
          <p:sp>
            <p:nvSpPr>
              <p:cNvPr id="24" name="TextShape 53"/>
              <p:cNvSpPr txBox="1"/>
              <p:nvPr/>
            </p:nvSpPr>
            <p:spPr>
              <a:xfrm>
                <a:off x="5477400" y="2558880"/>
                <a:ext cx="333360" cy="556560"/>
              </a:xfrm>
              <a:prstGeom prst="rect">
                <a:avLst/>
              </a:prstGeom>
            </p:spPr>
            <p:txBody>
              <a:bodyPr wrap="none" lIns="90000" tIns="45000" rIns="90000" bIns="45000"/>
              <a:lstStyle/>
              <a:p>
                <a:r>
                  <a:rPr lang="en-US" sz="2400">
                    <a:latin typeface="Arial Black"/>
                  </a:rPr>
                  <a:t>7</a:t>
                </a:r>
                <a:endParaRPr/>
              </a:p>
            </p:txBody>
          </p:sp>
          <p:sp>
            <p:nvSpPr>
              <p:cNvPr id="25" name="TextShape 54"/>
              <p:cNvSpPr txBox="1"/>
              <p:nvPr/>
            </p:nvSpPr>
            <p:spPr>
              <a:xfrm>
                <a:off x="5925240" y="2882880"/>
                <a:ext cx="333360" cy="556560"/>
              </a:xfrm>
              <a:prstGeom prst="rect">
                <a:avLst/>
              </a:prstGeom>
            </p:spPr>
            <p:txBody>
              <a:bodyPr wrap="none" lIns="90000" tIns="45000" rIns="90000" bIns="45000"/>
              <a:lstStyle/>
              <a:p>
                <a:r>
                  <a:rPr lang="en-US" sz="2400">
                    <a:latin typeface="Arial Black"/>
                  </a:rPr>
                  <a:t>8</a:t>
                </a:r>
                <a:endParaRPr/>
              </a:p>
            </p:txBody>
          </p:sp>
          <p:sp>
            <p:nvSpPr>
              <p:cNvPr id="26" name="Line 55"/>
              <p:cNvSpPr/>
              <p:nvPr/>
            </p:nvSpPr>
            <p:spPr>
              <a:xfrm flipH="1" flipV="1">
                <a:off x="2964240" y="3481200"/>
                <a:ext cx="247320" cy="70560"/>
              </a:xfrm>
              <a:prstGeom prst="line">
                <a:avLst/>
              </a:prstGeom>
              <a:ln w="54000">
                <a:solidFill>
                  <a:srgbClr val="000000"/>
                </a:solidFill>
                <a:round/>
              </a:ln>
            </p:spPr>
          </p:sp>
          <p:sp>
            <p:nvSpPr>
              <p:cNvPr id="27" name="Line 56"/>
              <p:cNvSpPr/>
              <p:nvPr/>
            </p:nvSpPr>
            <p:spPr>
              <a:xfrm flipH="1" flipV="1">
                <a:off x="3723480" y="2417400"/>
                <a:ext cx="146520" cy="210960"/>
              </a:xfrm>
              <a:prstGeom prst="line">
                <a:avLst/>
              </a:prstGeom>
              <a:ln w="54000">
                <a:solidFill>
                  <a:srgbClr val="000000"/>
                </a:solidFill>
                <a:round/>
              </a:ln>
            </p:spPr>
          </p:sp>
          <p:sp>
            <p:nvSpPr>
              <p:cNvPr id="28" name="Line 57"/>
              <p:cNvSpPr/>
              <p:nvPr/>
            </p:nvSpPr>
            <p:spPr>
              <a:xfrm flipH="1" flipV="1">
                <a:off x="4717800" y="2070720"/>
                <a:ext cx="15840" cy="256680"/>
              </a:xfrm>
              <a:prstGeom prst="line">
                <a:avLst/>
              </a:prstGeom>
              <a:ln w="54000">
                <a:solidFill>
                  <a:srgbClr val="000000"/>
                </a:solidFill>
                <a:round/>
              </a:ln>
            </p:spPr>
          </p:sp>
          <p:sp>
            <p:nvSpPr>
              <p:cNvPr id="29" name="Line 58"/>
              <p:cNvSpPr/>
              <p:nvPr/>
            </p:nvSpPr>
            <p:spPr>
              <a:xfrm>
                <a:off x="6591240" y="4472280"/>
                <a:ext cx="139320" cy="37080"/>
              </a:xfrm>
              <a:prstGeom prst="line">
                <a:avLst/>
              </a:prstGeom>
              <a:ln w="36000">
                <a:solidFill>
                  <a:srgbClr val="000000"/>
                </a:solidFill>
                <a:round/>
              </a:ln>
            </p:spPr>
          </p:sp>
          <p:sp>
            <p:nvSpPr>
              <p:cNvPr id="30" name="Line 59"/>
              <p:cNvSpPr/>
              <p:nvPr/>
            </p:nvSpPr>
            <p:spPr>
              <a:xfrm>
                <a:off x="6433560" y="4882680"/>
                <a:ext cx="126720" cy="68760"/>
              </a:xfrm>
              <a:prstGeom prst="line">
                <a:avLst/>
              </a:prstGeom>
              <a:ln w="36000">
                <a:solidFill>
                  <a:srgbClr val="000000"/>
                </a:solidFill>
                <a:round/>
              </a:ln>
            </p:spPr>
          </p:sp>
          <p:sp>
            <p:nvSpPr>
              <p:cNvPr id="31" name="Line 60"/>
              <p:cNvSpPr/>
              <p:nvPr/>
            </p:nvSpPr>
            <p:spPr>
              <a:xfrm>
                <a:off x="6208560" y="5208120"/>
                <a:ext cx="108720" cy="94320"/>
              </a:xfrm>
              <a:prstGeom prst="line">
                <a:avLst/>
              </a:prstGeom>
              <a:ln w="36000">
                <a:solidFill>
                  <a:srgbClr val="000000"/>
                </a:solidFill>
                <a:round/>
              </a:ln>
            </p:spPr>
          </p:sp>
          <p:sp>
            <p:nvSpPr>
              <p:cNvPr id="32" name="Line 61"/>
              <p:cNvSpPr/>
              <p:nvPr/>
            </p:nvSpPr>
            <p:spPr>
              <a:xfrm>
                <a:off x="5942160" y="5457240"/>
                <a:ext cx="87480" cy="114480"/>
              </a:xfrm>
              <a:prstGeom prst="line">
                <a:avLst/>
              </a:prstGeom>
              <a:ln w="36000">
                <a:solidFill>
                  <a:srgbClr val="000000"/>
                </a:solidFill>
                <a:round/>
              </a:ln>
            </p:spPr>
          </p:sp>
          <p:sp>
            <p:nvSpPr>
              <p:cNvPr id="33" name="Line 62"/>
              <p:cNvSpPr/>
              <p:nvPr/>
            </p:nvSpPr>
            <p:spPr>
              <a:xfrm>
                <a:off x="5353200" y="5754960"/>
                <a:ext cx="41040" cy="138240"/>
              </a:xfrm>
              <a:prstGeom prst="line">
                <a:avLst/>
              </a:prstGeom>
              <a:ln w="36000">
                <a:solidFill>
                  <a:srgbClr val="000000"/>
                </a:solidFill>
                <a:round/>
              </a:ln>
            </p:spPr>
          </p:sp>
          <p:sp>
            <p:nvSpPr>
              <p:cNvPr id="34" name="Line 63"/>
              <p:cNvSpPr/>
              <p:nvPr/>
            </p:nvSpPr>
            <p:spPr>
              <a:xfrm>
                <a:off x="5059080" y="5817240"/>
                <a:ext cx="17640" cy="142920"/>
              </a:xfrm>
              <a:prstGeom prst="line">
                <a:avLst/>
              </a:prstGeom>
              <a:ln w="36000">
                <a:solidFill>
                  <a:srgbClr val="000000"/>
                </a:solidFill>
                <a:round/>
              </a:ln>
            </p:spPr>
          </p:sp>
          <p:sp>
            <p:nvSpPr>
              <p:cNvPr id="35" name="Line 64"/>
              <p:cNvSpPr/>
              <p:nvPr/>
            </p:nvSpPr>
            <p:spPr>
              <a:xfrm flipH="1">
                <a:off x="4773600" y="5831280"/>
                <a:ext cx="4680" cy="144000"/>
              </a:xfrm>
              <a:prstGeom prst="line">
                <a:avLst/>
              </a:prstGeom>
              <a:ln w="36000">
                <a:solidFill>
                  <a:srgbClr val="000000"/>
                </a:solidFill>
                <a:round/>
              </a:ln>
            </p:spPr>
          </p:sp>
          <p:sp>
            <p:nvSpPr>
              <p:cNvPr id="36" name="Line 65"/>
              <p:cNvSpPr/>
              <p:nvPr/>
            </p:nvSpPr>
            <p:spPr>
              <a:xfrm flipH="1">
                <a:off x="4485960" y="5799960"/>
                <a:ext cx="25920" cy="141480"/>
              </a:xfrm>
              <a:prstGeom prst="line">
                <a:avLst/>
              </a:prstGeom>
              <a:ln w="36000">
                <a:solidFill>
                  <a:srgbClr val="000000"/>
                </a:solidFill>
                <a:round/>
              </a:ln>
            </p:spPr>
          </p:sp>
          <p:sp>
            <p:nvSpPr>
              <p:cNvPr id="37" name="Line 66"/>
              <p:cNvSpPr/>
              <p:nvPr/>
            </p:nvSpPr>
            <p:spPr>
              <a:xfrm flipH="1">
                <a:off x="3760920" y="5533560"/>
                <a:ext cx="79200" cy="120240"/>
              </a:xfrm>
              <a:prstGeom prst="line">
                <a:avLst/>
              </a:prstGeom>
              <a:ln w="36000">
                <a:solidFill>
                  <a:srgbClr val="000000"/>
                </a:solidFill>
                <a:round/>
              </a:ln>
            </p:spPr>
          </p:sp>
          <p:sp>
            <p:nvSpPr>
              <p:cNvPr id="38" name="Line 67"/>
              <p:cNvSpPr/>
              <p:nvPr/>
            </p:nvSpPr>
            <p:spPr>
              <a:xfrm flipH="1">
                <a:off x="3405960" y="5256360"/>
                <a:ext cx="105120" cy="98280"/>
              </a:xfrm>
              <a:prstGeom prst="line">
                <a:avLst/>
              </a:prstGeom>
              <a:ln w="36000">
                <a:solidFill>
                  <a:srgbClr val="000000"/>
                </a:solidFill>
                <a:round/>
              </a:ln>
            </p:spPr>
          </p:sp>
          <p:sp>
            <p:nvSpPr>
              <p:cNvPr id="39" name="Line 68"/>
              <p:cNvSpPr/>
              <p:nvPr/>
            </p:nvSpPr>
            <p:spPr>
              <a:xfrm flipH="1">
                <a:off x="3148200" y="4937760"/>
                <a:ext cx="123840" cy="73440"/>
              </a:xfrm>
              <a:prstGeom prst="line">
                <a:avLst/>
              </a:prstGeom>
              <a:ln w="36000">
                <a:solidFill>
                  <a:srgbClr val="000000"/>
                </a:solidFill>
                <a:round/>
              </a:ln>
            </p:spPr>
          </p:sp>
          <p:sp>
            <p:nvSpPr>
              <p:cNvPr id="40" name="Line 69"/>
              <p:cNvSpPr/>
              <p:nvPr/>
            </p:nvSpPr>
            <p:spPr>
              <a:xfrm flipH="1">
                <a:off x="2983680" y="4605480"/>
                <a:ext cx="136080" cy="46800"/>
              </a:xfrm>
              <a:prstGeom prst="line">
                <a:avLst/>
              </a:prstGeom>
              <a:ln w="36000">
                <a:solidFill>
                  <a:srgbClr val="000000"/>
                </a:solidFill>
                <a:round/>
              </a:ln>
            </p:spPr>
          </p:sp>
          <p:sp>
            <p:nvSpPr>
              <p:cNvPr id="41" name="TextShape 70"/>
              <p:cNvSpPr txBox="1"/>
              <p:nvPr/>
            </p:nvSpPr>
            <p:spPr>
              <a:xfrm>
                <a:off x="5325120" y="5149800"/>
                <a:ext cx="428400" cy="390960"/>
              </a:xfrm>
              <a:prstGeom prst="rect">
                <a:avLst/>
              </a:prstGeom>
            </p:spPr>
            <p:txBody>
              <a:bodyPr wrap="none" lIns="90000" tIns="45000" rIns="90000" bIns="45000"/>
              <a:lstStyle/>
              <a:p>
                <a:r>
                  <a:rPr lang="en-US">
                    <a:latin typeface="Arial"/>
                  </a:rPr>
                  <a:t>,5</a:t>
                </a:r>
                <a:endParaRPr/>
              </a:p>
            </p:txBody>
          </p:sp>
        </p:grpSp>
      </p:grpSp>
      <p:sp>
        <p:nvSpPr>
          <p:cNvPr id="78" name="TextBox 77"/>
          <p:cNvSpPr txBox="1"/>
          <p:nvPr/>
        </p:nvSpPr>
        <p:spPr>
          <a:xfrm>
            <a:off x="4427984" y="3429000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 smtClean="0"/>
              <a:t>€</a:t>
            </a:r>
            <a:endParaRPr lang="da-DK" sz="6000" b="1" dirty="0"/>
          </a:p>
        </p:txBody>
      </p:sp>
      <p:sp>
        <p:nvSpPr>
          <p:cNvPr id="79" name="TextBox 78"/>
          <p:cNvSpPr txBox="1"/>
          <p:nvPr/>
        </p:nvSpPr>
        <p:spPr>
          <a:xfrm>
            <a:off x="2411760" y="1268760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$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194560" y="1280160"/>
            <a:ext cx="5373720" cy="5530320"/>
            <a:chOff x="2194560" y="1280160"/>
            <a:chExt cx="5373720" cy="5530320"/>
          </a:xfrm>
        </p:grpSpPr>
        <p:sp>
          <p:nvSpPr>
            <p:cNvPr id="6" name="Line 1"/>
            <p:cNvSpPr/>
            <p:nvPr/>
          </p:nvSpPr>
          <p:spPr>
            <a:xfrm>
              <a:off x="6819120" y="4012920"/>
              <a:ext cx="301680" cy="0"/>
            </a:xfrm>
            <a:prstGeom prst="line">
              <a:avLst/>
            </a:prstGeom>
            <a:ln w="72000">
              <a:solidFill>
                <a:srgbClr val="000000"/>
              </a:solidFill>
              <a:round/>
            </a:ln>
          </p:spPr>
        </p:sp>
        <p:sp>
          <p:nvSpPr>
            <p:cNvPr id="7" name="Line 2"/>
            <p:cNvSpPr/>
            <p:nvPr/>
          </p:nvSpPr>
          <p:spPr>
            <a:xfrm flipH="1">
              <a:off x="4118400" y="5892480"/>
              <a:ext cx="95040" cy="286200"/>
            </a:xfrm>
            <a:prstGeom prst="line">
              <a:avLst/>
            </a:prstGeom>
            <a:ln w="72000">
              <a:solidFill>
                <a:srgbClr val="000000"/>
              </a:solidFill>
              <a:round/>
            </a:ln>
          </p:spPr>
        </p:sp>
        <p:sp>
          <p:nvSpPr>
            <p:cNvPr id="8" name="Line 3"/>
            <p:cNvSpPr/>
            <p:nvPr/>
          </p:nvSpPr>
          <p:spPr>
            <a:xfrm flipH="1">
              <a:off x="2576520" y="4295520"/>
              <a:ext cx="298440" cy="42840"/>
            </a:xfrm>
            <a:prstGeom prst="line">
              <a:avLst/>
            </a:prstGeom>
            <a:ln w="72000">
              <a:solidFill>
                <a:srgbClr val="000000"/>
              </a:solidFill>
              <a:round/>
            </a:ln>
          </p:spPr>
        </p:sp>
        <p:sp>
          <p:nvSpPr>
            <p:cNvPr id="9" name="Line 4"/>
            <p:cNvSpPr/>
            <p:nvPr/>
          </p:nvSpPr>
          <p:spPr>
            <a:xfrm flipH="1" flipV="1">
              <a:off x="3004920" y="2648880"/>
              <a:ext cx="244080" cy="177120"/>
            </a:xfrm>
            <a:prstGeom prst="line">
              <a:avLst/>
            </a:prstGeom>
            <a:ln w="72000">
              <a:solidFill>
                <a:srgbClr val="000000"/>
              </a:solidFill>
              <a:round/>
            </a:ln>
          </p:spPr>
        </p:sp>
        <p:sp>
          <p:nvSpPr>
            <p:cNvPr id="10" name="Line 5"/>
            <p:cNvSpPr/>
            <p:nvPr/>
          </p:nvSpPr>
          <p:spPr>
            <a:xfrm flipH="1" flipV="1">
              <a:off x="4119120" y="1846440"/>
              <a:ext cx="93240" cy="286920"/>
            </a:xfrm>
            <a:prstGeom prst="line">
              <a:avLst/>
            </a:prstGeom>
            <a:ln w="72000">
              <a:solidFill>
                <a:srgbClr val="000000"/>
              </a:solidFill>
              <a:round/>
            </a:ln>
          </p:spPr>
        </p:sp>
        <p:sp>
          <p:nvSpPr>
            <p:cNvPr id="11" name="Line 6"/>
            <p:cNvSpPr/>
            <p:nvPr/>
          </p:nvSpPr>
          <p:spPr>
            <a:xfrm flipV="1">
              <a:off x="5186880" y="1765440"/>
              <a:ext cx="52200" cy="297000"/>
            </a:xfrm>
            <a:prstGeom prst="line">
              <a:avLst/>
            </a:prstGeom>
            <a:ln w="72000">
              <a:solidFill>
                <a:srgbClr val="000000"/>
              </a:solidFill>
              <a:round/>
            </a:ln>
          </p:spPr>
        </p:sp>
        <p:sp>
          <p:nvSpPr>
            <p:cNvPr id="12" name="Line 7"/>
            <p:cNvSpPr/>
            <p:nvPr/>
          </p:nvSpPr>
          <p:spPr>
            <a:xfrm flipV="1">
              <a:off x="5952240" y="2122560"/>
              <a:ext cx="168480" cy="249840"/>
            </a:xfrm>
            <a:prstGeom prst="line">
              <a:avLst/>
            </a:prstGeom>
            <a:ln w="72000">
              <a:solidFill>
                <a:srgbClr val="000000"/>
              </a:solidFill>
              <a:round/>
            </a:ln>
          </p:spPr>
        </p:sp>
        <p:sp>
          <p:nvSpPr>
            <p:cNvPr id="13" name="Line 8"/>
            <p:cNvSpPr/>
            <p:nvPr/>
          </p:nvSpPr>
          <p:spPr>
            <a:xfrm flipV="1">
              <a:off x="6462000" y="2706120"/>
              <a:ext cx="247320" cy="172440"/>
            </a:xfrm>
            <a:prstGeom prst="line">
              <a:avLst/>
            </a:prstGeom>
            <a:ln w="72000">
              <a:solidFill>
                <a:srgbClr val="000000"/>
              </a:solidFill>
              <a:round/>
            </a:ln>
          </p:spPr>
        </p:sp>
        <p:sp>
          <p:nvSpPr>
            <p:cNvPr id="14" name="Line 9"/>
            <p:cNvSpPr/>
            <p:nvPr/>
          </p:nvSpPr>
          <p:spPr>
            <a:xfrm flipV="1">
              <a:off x="6736680" y="3366000"/>
              <a:ext cx="289080" cy="85680"/>
            </a:xfrm>
            <a:prstGeom prst="line">
              <a:avLst/>
            </a:prstGeom>
            <a:ln w="72000">
              <a:solidFill>
                <a:srgbClr val="000000"/>
              </a:solidFill>
              <a:round/>
            </a:ln>
          </p:spPr>
        </p:sp>
        <p:sp>
          <p:nvSpPr>
            <p:cNvPr id="15" name="Line 10"/>
            <p:cNvSpPr/>
            <p:nvPr/>
          </p:nvSpPr>
          <p:spPr>
            <a:xfrm>
              <a:off x="5724000" y="5787000"/>
              <a:ext cx="135000" cy="269640"/>
            </a:xfrm>
            <a:prstGeom prst="line">
              <a:avLst/>
            </a:prstGeom>
            <a:ln w="54000">
              <a:solidFill>
                <a:srgbClr val="000000"/>
              </a:solidFill>
              <a:round/>
            </a:ln>
          </p:spPr>
        </p:sp>
        <p:sp>
          <p:nvSpPr>
            <p:cNvPr id="16" name="TextShape 11"/>
            <p:cNvSpPr txBox="1"/>
            <p:nvPr/>
          </p:nvSpPr>
          <p:spPr>
            <a:xfrm>
              <a:off x="7177320" y="3718080"/>
              <a:ext cx="390960" cy="663840"/>
            </a:xfrm>
            <a:prstGeom prst="rect">
              <a:avLst/>
            </a:prstGeom>
          </p:spPr>
          <p:txBody>
            <a:bodyPr wrap="none" lIns="90000" tIns="45000" rIns="90000" bIns="45000"/>
            <a:lstStyle/>
            <a:p>
              <a:r>
                <a:rPr lang="en-US" sz="2400">
                  <a:latin typeface="Arial Black"/>
                </a:rPr>
                <a:t>1</a:t>
              </a:r>
              <a:endParaRPr/>
            </a:p>
          </p:txBody>
        </p:sp>
        <p:sp>
          <p:nvSpPr>
            <p:cNvPr id="17" name="TextShape 12"/>
            <p:cNvSpPr txBox="1"/>
            <p:nvPr/>
          </p:nvSpPr>
          <p:spPr>
            <a:xfrm>
              <a:off x="3883680" y="6157800"/>
              <a:ext cx="390960" cy="652680"/>
            </a:xfrm>
            <a:prstGeom prst="rect">
              <a:avLst/>
            </a:prstGeom>
          </p:spPr>
          <p:txBody>
            <a:bodyPr wrap="none" lIns="90000" tIns="45000" rIns="90000" bIns="45000"/>
            <a:lstStyle/>
            <a:p>
              <a:r>
                <a:rPr lang="en-US" sz="2400">
                  <a:latin typeface="Arial Black"/>
                </a:rPr>
                <a:t>2</a:t>
              </a:r>
              <a:endParaRPr/>
            </a:p>
          </p:txBody>
        </p:sp>
        <p:sp>
          <p:nvSpPr>
            <p:cNvPr id="18" name="TextShape 13"/>
            <p:cNvSpPr txBox="1"/>
            <p:nvPr/>
          </p:nvSpPr>
          <p:spPr>
            <a:xfrm>
              <a:off x="2194560" y="4125240"/>
              <a:ext cx="390960" cy="653040"/>
            </a:xfrm>
            <a:prstGeom prst="rect">
              <a:avLst/>
            </a:prstGeom>
          </p:spPr>
          <p:txBody>
            <a:bodyPr wrap="none" lIns="90000" tIns="45000" rIns="90000" bIns="45000"/>
            <a:lstStyle/>
            <a:p>
              <a:r>
                <a:rPr lang="en-US" sz="2400">
                  <a:latin typeface="Arial Black"/>
                </a:rPr>
                <a:t>3</a:t>
              </a:r>
              <a:endParaRPr/>
            </a:p>
          </p:txBody>
        </p:sp>
        <p:sp>
          <p:nvSpPr>
            <p:cNvPr id="19" name="TextShape 14"/>
            <p:cNvSpPr txBox="1"/>
            <p:nvPr/>
          </p:nvSpPr>
          <p:spPr>
            <a:xfrm>
              <a:off x="2583360" y="2231280"/>
              <a:ext cx="390960" cy="652680"/>
            </a:xfrm>
            <a:prstGeom prst="rect">
              <a:avLst/>
            </a:prstGeom>
          </p:spPr>
          <p:txBody>
            <a:bodyPr wrap="none" lIns="90000" tIns="45000" rIns="90000" bIns="45000"/>
            <a:lstStyle/>
            <a:p>
              <a:r>
                <a:rPr lang="en-US" sz="2400">
                  <a:latin typeface="Arial Black"/>
                </a:rPr>
                <a:t>4</a:t>
              </a:r>
              <a:endParaRPr/>
            </a:p>
          </p:txBody>
        </p:sp>
        <p:sp>
          <p:nvSpPr>
            <p:cNvPr id="20" name="TextShape 15"/>
            <p:cNvSpPr txBox="1"/>
            <p:nvPr/>
          </p:nvSpPr>
          <p:spPr>
            <a:xfrm>
              <a:off x="3813480" y="1364400"/>
              <a:ext cx="390960" cy="652680"/>
            </a:xfrm>
            <a:prstGeom prst="rect">
              <a:avLst/>
            </a:prstGeom>
          </p:spPr>
          <p:txBody>
            <a:bodyPr wrap="none" lIns="90000" tIns="45000" rIns="90000" bIns="45000"/>
            <a:lstStyle/>
            <a:p>
              <a:r>
                <a:rPr lang="en-US" sz="2400">
                  <a:latin typeface="Arial Black"/>
                </a:rPr>
                <a:t>5</a:t>
              </a:r>
              <a:endParaRPr/>
            </a:p>
          </p:txBody>
        </p:sp>
        <p:sp>
          <p:nvSpPr>
            <p:cNvPr id="21" name="TextShape 16"/>
            <p:cNvSpPr txBox="1"/>
            <p:nvPr/>
          </p:nvSpPr>
          <p:spPr>
            <a:xfrm>
              <a:off x="5155920" y="1280160"/>
              <a:ext cx="390960" cy="652680"/>
            </a:xfrm>
            <a:prstGeom prst="rect">
              <a:avLst/>
            </a:prstGeom>
          </p:spPr>
          <p:txBody>
            <a:bodyPr wrap="none" lIns="90000" tIns="45000" rIns="90000" bIns="45000"/>
            <a:lstStyle/>
            <a:p>
              <a:r>
                <a:rPr lang="en-US" sz="2400">
                  <a:latin typeface="Arial Black"/>
                </a:rPr>
                <a:t>6</a:t>
              </a:r>
              <a:endParaRPr/>
            </a:p>
          </p:txBody>
        </p:sp>
        <p:sp>
          <p:nvSpPr>
            <p:cNvPr id="22" name="TextShape 17"/>
            <p:cNvSpPr txBox="1"/>
            <p:nvPr/>
          </p:nvSpPr>
          <p:spPr>
            <a:xfrm>
              <a:off x="6121440" y="1706760"/>
              <a:ext cx="391320" cy="652680"/>
            </a:xfrm>
            <a:prstGeom prst="rect">
              <a:avLst/>
            </a:prstGeom>
          </p:spPr>
          <p:txBody>
            <a:bodyPr wrap="none" lIns="90000" tIns="45000" rIns="90000" bIns="45000"/>
            <a:lstStyle/>
            <a:p>
              <a:r>
                <a:rPr lang="en-US" sz="2400">
                  <a:latin typeface="Arial Black"/>
                </a:rPr>
                <a:t>7</a:t>
              </a:r>
              <a:endParaRPr/>
            </a:p>
          </p:txBody>
        </p:sp>
        <p:sp>
          <p:nvSpPr>
            <p:cNvPr id="23" name="TextShape 18"/>
            <p:cNvSpPr txBox="1"/>
            <p:nvPr/>
          </p:nvSpPr>
          <p:spPr>
            <a:xfrm>
              <a:off x="6780240" y="2343600"/>
              <a:ext cx="390960" cy="653040"/>
            </a:xfrm>
            <a:prstGeom prst="rect">
              <a:avLst/>
            </a:prstGeom>
          </p:spPr>
          <p:txBody>
            <a:bodyPr wrap="none" lIns="90000" tIns="45000" rIns="90000" bIns="45000"/>
            <a:lstStyle/>
            <a:p>
              <a:r>
                <a:rPr lang="en-US" sz="2400">
                  <a:latin typeface="Arial Black"/>
                </a:rPr>
                <a:t>8</a:t>
              </a:r>
              <a:endParaRPr/>
            </a:p>
          </p:txBody>
        </p:sp>
        <p:sp>
          <p:nvSpPr>
            <p:cNvPr id="24" name="Line 19"/>
            <p:cNvSpPr/>
            <p:nvPr/>
          </p:nvSpPr>
          <p:spPr>
            <a:xfrm flipH="1" flipV="1">
              <a:off x="2639880" y="3388680"/>
              <a:ext cx="290160" cy="82440"/>
            </a:xfrm>
            <a:prstGeom prst="line">
              <a:avLst/>
            </a:prstGeom>
            <a:ln w="54000">
              <a:solidFill>
                <a:srgbClr val="000000"/>
              </a:solidFill>
              <a:round/>
            </a:ln>
          </p:spPr>
        </p:sp>
        <p:sp>
          <p:nvSpPr>
            <p:cNvPr id="25" name="Line 20"/>
            <p:cNvSpPr/>
            <p:nvPr/>
          </p:nvSpPr>
          <p:spPr>
            <a:xfrm flipH="1" flipV="1">
              <a:off x="3530520" y="2140560"/>
              <a:ext cx="172080" cy="247680"/>
            </a:xfrm>
            <a:prstGeom prst="line">
              <a:avLst/>
            </a:prstGeom>
            <a:ln w="54000">
              <a:solidFill>
                <a:srgbClr val="000000"/>
              </a:solidFill>
              <a:round/>
            </a:ln>
          </p:spPr>
        </p:sp>
        <p:sp>
          <p:nvSpPr>
            <p:cNvPr id="26" name="Line 21"/>
            <p:cNvSpPr/>
            <p:nvPr/>
          </p:nvSpPr>
          <p:spPr>
            <a:xfrm flipH="1" flipV="1">
              <a:off x="4696920" y="1733760"/>
              <a:ext cx="18360" cy="300960"/>
            </a:xfrm>
            <a:prstGeom prst="line">
              <a:avLst/>
            </a:prstGeom>
            <a:ln w="54000">
              <a:solidFill>
                <a:srgbClr val="000000"/>
              </a:solidFill>
              <a:round/>
            </a:ln>
          </p:spPr>
        </p:sp>
        <p:sp>
          <p:nvSpPr>
            <p:cNvPr id="27" name="Line 22"/>
            <p:cNvSpPr/>
            <p:nvPr/>
          </p:nvSpPr>
          <p:spPr>
            <a:xfrm>
              <a:off x="6799320" y="4512960"/>
              <a:ext cx="163080" cy="4356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28" name="Line 23"/>
            <p:cNvSpPr/>
            <p:nvPr/>
          </p:nvSpPr>
          <p:spPr>
            <a:xfrm>
              <a:off x="6633360" y="4984920"/>
              <a:ext cx="148320" cy="8064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29" name="Line 24"/>
            <p:cNvSpPr/>
            <p:nvPr/>
          </p:nvSpPr>
          <p:spPr>
            <a:xfrm>
              <a:off x="6379200" y="5357520"/>
              <a:ext cx="127440" cy="11088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30" name="Line 25"/>
            <p:cNvSpPr/>
            <p:nvPr/>
          </p:nvSpPr>
          <p:spPr>
            <a:xfrm>
              <a:off x="6075720" y="5649840"/>
              <a:ext cx="102600" cy="13428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31" name="Line 26"/>
            <p:cNvSpPr/>
            <p:nvPr/>
          </p:nvSpPr>
          <p:spPr>
            <a:xfrm>
              <a:off x="5414040" y="5970240"/>
              <a:ext cx="47880" cy="16200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32" name="Line 27"/>
            <p:cNvSpPr/>
            <p:nvPr/>
          </p:nvSpPr>
          <p:spPr>
            <a:xfrm>
              <a:off x="5106600" y="6053040"/>
              <a:ext cx="20520" cy="16776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33" name="Line 28"/>
            <p:cNvSpPr/>
            <p:nvPr/>
          </p:nvSpPr>
          <p:spPr>
            <a:xfrm flipH="1">
              <a:off x="4762440" y="6050160"/>
              <a:ext cx="5760" cy="16884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34" name="Line 29"/>
            <p:cNvSpPr/>
            <p:nvPr/>
          </p:nvSpPr>
          <p:spPr>
            <a:xfrm flipH="1">
              <a:off x="4453560" y="5975280"/>
              <a:ext cx="30600" cy="16632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35" name="Line 30"/>
            <p:cNvSpPr/>
            <p:nvPr/>
          </p:nvSpPr>
          <p:spPr>
            <a:xfrm flipH="1">
              <a:off x="3603240" y="5700600"/>
              <a:ext cx="92880" cy="14112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36" name="Line 31"/>
            <p:cNvSpPr/>
            <p:nvPr/>
          </p:nvSpPr>
          <p:spPr>
            <a:xfrm flipH="1">
              <a:off x="3205800" y="5433120"/>
              <a:ext cx="123480" cy="11556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37" name="Line 32"/>
            <p:cNvSpPr/>
            <p:nvPr/>
          </p:nvSpPr>
          <p:spPr>
            <a:xfrm flipH="1">
              <a:off x="2941200" y="5059080"/>
              <a:ext cx="145440" cy="8604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38" name="Line 33"/>
            <p:cNvSpPr/>
            <p:nvPr/>
          </p:nvSpPr>
          <p:spPr>
            <a:xfrm flipH="1">
              <a:off x="2738880" y="4678920"/>
              <a:ext cx="159840" cy="5508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39" name="TextShape 34"/>
            <p:cNvSpPr txBox="1"/>
            <p:nvPr/>
          </p:nvSpPr>
          <p:spPr>
            <a:xfrm>
              <a:off x="5857200" y="6108120"/>
              <a:ext cx="502560" cy="458640"/>
            </a:xfrm>
            <a:prstGeom prst="rect">
              <a:avLst/>
            </a:prstGeom>
          </p:spPr>
          <p:txBody>
            <a:bodyPr wrap="none" lIns="90000" tIns="45000" rIns="90000" bIns="45000"/>
            <a:lstStyle/>
            <a:p>
              <a:r>
                <a:rPr lang="en-US">
                  <a:latin typeface="Arial"/>
                </a:rPr>
                <a:t>,5</a:t>
              </a:r>
              <a:endParaRPr/>
            </a:p>
          </p:txBody>
        </p:sp>
        <p:sp>
          <p:nvSpPr>
            <p:cNvPr id="40" name="CustomShape 35"/>
            <p:cNvSpPr/>
            <p:nvPr/>
          </p:nvSpPr>
          <p:spPr>
            <a:xfrm>
              <a:off x="2843280" y="2021040"/>
              <a:ext cx="3989520" cy="3989520"/>
            </a:xfrm>
            <a:prstGeom prst="ellipse">
              <a:avLst/>
            </a:prstGeom>
            <a:ln w="72000">
              <a:solidFill>
                <a:srgbClr val="000000"/>
              </a:solidFill>
              <a:round/>
            </a:ln>
          </p:spPr>
        </p:sp>
        <p:sp>
          <p:nvSpPr>
            <p:cNvPr id="41" name="CustomShape 36"/>
            <p:cNvSpPr/>
            <p:nvPr/>
          </p:nvSpPr>
          <p:spPr>
            <a:xfrm>
              <a:off x="2843280" y="2021040"/>
              <a:ext cx="3989520" cy="3989520"/>
            </a:xfrm>
            <a:prstGeom prst="ellipse">
              <a:avLst/>
            </a:prstGeom>
            <a:ln w="72000">
              <a:solidFill>
                <a:srgbClr val="000000"/>
              </a:solidFill>
              <a:round/>
            </a:ln>
          </p:spPr>
        </p:sp>
      </p:grpSp>
      <p:grpSp>
        <p:nvGrpSpPr>
          <p:cNvPr id="42" name="Group 41"/>
          <p:cNvGrpSpPr/>
          <p:nvPr/>
        </p:nvGrpSpPr>
        <p:grpSpPr>
          <a:xfrm rot="-18840000">
            <a:off x="2910240" y="2070720"/>
            <a:ext cx="3873600" cy="3904560"/>
            <a:chOff x="2910240" y="2070720"/>
            <a:chExt cx="3873600" cy="3904560"/>
          </a:xfrm>
        </p:grpSpPr>
        <p:sp>
          <p:nvSpPr>
            <p:cNvPr id="43" name="Line 37"/>
            <p:cNvSpPr/>
            <p:nvPr/>
          </p:nvSpPr>
          <p:spPr>
            <a:xfrm>
              <a:off x="6526800" y="4013280"/>
              <a:ext cx="257040" cy="0"/>
            </a:xfrm>
            <a:prstGeom prst="line">
              <a:avLst/>
            </a:prstGeom>
            <a:ln w="72000">
              <a:solidFill>
                <a:srgbClr val="000000"/>
              </a:solidFill>
              <a:round/>
            </a:ln>
          </p:spPr>
        </p:sp>
        <p:sp>
          <p:nvSpPr>
            <p:cNvPr id="44" name="Line 38"/>
            <p:cNvSpPr/>
            <p:nvPr/>
          </p:nvSpPr>
          <p:spPr>
            <a:xfrm flipH="1">
              <a:off x="4224600" y="5615640"/>
              <a:ext cx="81000" cy="244080"/>
            </a:xfrm>
            <a:prstGeom prst="line">
              <a:avLst/>
            </a:prstGeom>
            <a:ln w="72000">
              <a:solidFill>
                <a:srgbClr val="000000"/>
              </a:solidFill>
              <a:round/>
            </a:ln>
          </p:spPr>
        </p:sp>
        <p:sp>
          <p:nvSpPr>
            <p:cNvPr id="45" name="Line 39"/>
            <p:cNvSpPr/>
            <p:nvPr/>
          </p:nvSpPr>
          <p:spPr>
            <a:xfrm flipH="1">
              <a:off x="2910240" y="4254120"/>
              <a:ext cx="254520" cy="36720"/>
            </a:xfrm>
            <a:prstGeom prst="line">
              <a:avLst/>
            </a:prstGeom>
            <a:ln w="72000">
              <a:solidFill>
                <a:srgbClr val="000000"/>
              </a:solidFill>
              <a:round/>
            </a:ln>
          </p:spPr>
        </p:sp>
        <p:sp>
          <p:nvSpPr>
            <p:cNvPr id="46" name="Line 40"/>
            <p:cNvSpPr/>
            <p:nvPr/>
          </p:nvSpPr>
          <p:spPr>
            <a:xfrm flipH="1" flipV="1">
              <a:off x="3275280" y="2850480"/>
              <a:ext cx="208080" cy="151200"/>
            </a:xfrm>
            <a:prstGeom prst="line">
              <a:avLst/>
            </a:prstGeom>
            <a:ln w="72000">
              <a:solidFill>
                <a:srgbClr val="000000"/>
              </a:solidFill>
              <a:round/>
            </a:ln>
          </p:spPr>
        </p:sp>
        <p:sp>
          <p:nvSpPr>
            <p:cNvPr id="47" name="Line 41"/>
            <p:cNvSpPr/>
            <p:nvPr/>
          </p:nvSpPr>
          <p:spPr>
            <a:xfrm flipH="1" flipV="1">
              <a:off x="4225320" y="2166480"/>
              <a:ext cx="79560" cy="244440"/>
            </a:xfrm>
            <a:prstGeom prst="line">
              <a:avLst/>
            </a:prstGeom>
            <a:ln w="72000">
              <a:solidFill>
                <a:srgbClr val="000000"/>
              </a:solidFill>
              <a:round/>
            </a:ln>
          </p:spPr>
        </p:sp>
        <p:sp>
          <p:nvSpPr>
            <p:cNvPr id="48" name="Line 42"/>
            <p:cNvSpPr/>
            <p:nvPr/>
          </p:nvSpPr>
          <p:spPr>
            <a:xfrm flipV="1">
              <a:off x="5135400" y="2097360"/>
              <a:ext cx="44640" cy="253080"/>
            </a:xfrm>
            <a:prstGeom prst="line">
              <a:avLst/>
            </a:prstGeom>
            <a:ln w="72000">
              <a:solidFill>
                <a:srgbClr val="000000"/>
              </a:solidFill>
              <a:round/>
            </a:ln>
          </p:spPr>
        </p:sp>
        <p:sp>
          <p:nvSpPr>
            <p:cNvPr id="49" name="Line 43"/>
            <p:cNvSpPr/>
            <p:nvPr/>
          </p:nvSpPr>
          <p:spPr>
            <a:xfrm flipV="1">
              <a:off x="5787720" y="2401920"/>
              <a:ext cx="143640" cy="213120"/>
            </a:xfrm>
            <a:prstGeom prst="line">
              <a:avLst/>
            </a:prstGeom>
            <a:ln w="72000">
              <a:solidFill>
                <a:srgbClr val="000000"/>
              </a:solidFill>
              <a:round/>
            </a:ln>
          </p:spPr>
        </p:sp>
        <p:sp>
          <p:nvSpPr>
            <p:cNvPr id="50" name="Line 44"/>
            <p:cNvSpPr/>
            <p:nvPr/>
          </p:nvSpPr>
          <p:spPr>
            <a:xfrm flipV="1">
              <a:off x="6222240" y="2899440"/>
              <a:ext cx="210960" cy="147240"/>
            </a:xfrm>
            <a:prstGeom prst="line">
              <a:avLst/>
            </a:prstGeom>
            <a:ln w="72000">
              <a:solidFill>
                <a:srgbClr val="000000"/>
              </a:solidFill>
              <a:round/>
            </a:ln>
          </p:spPr>
        </p:sp>
        <p:sp>
          <p:nvSpPr>
            <p:cNvPr id="51" name="Line 45"/>
            <p:cNvSpPr/>
            <p:nvPr/>
          </p:nvSpPr>
          <p:spPr>
            <a:xfrm flipV="1">
              <a:off x="6456600" y="3462120"/>
              <a:ext cx="246600" cy="73080"/>
            </a:xfrm>
            <a:prstGeom prst="line">
              <a:avLst/>
            </a:prstGeom>
            <a:ln w="72000">
              <a:solidFill>
                <a:srgbClr val="000000"/>
              </a:solidFill>
              <a:round/>
            </a:ln>
          </p:spPr>
        </p:sp>
        <p:sp>
          <p:nvSpPr>
            <p:cNvPr id="52" name="Line 46"/>
            <p:cNvSpPr/>
            <p:nvPr/>
          </p:nvSpPr>
          <p:spPr>
            <a:xfrm>
              <a:off x="5593320" y="5525640"/>
              <a:ext cx="115200" cy="229680"/>
            </a:xfrm>
            <a:prstGeom prst="line">
              <a:avLst/>
            </a:prstGeom>
            <a:ln w="54000">
              <a:solidFill>
                <a:srgbClr val="000000"/>
              </a:solidFill>
              <a:round/>
            </a:ln>
          </p:spPr>
        </p:sp>
        <p:sp>
          <p:nvSpPr>
            <p:cNvPr id="53" name="TextShape 47"/>
            <p:cNvSpPr txBox="1"/>
            <p:nvPr/>
          </p:nvSpPr>
          <p:spPr>
            <a:xfrm>
              <a:off x="6044100" y="3794184"/>
              <a:ext cx="333360" cy="565920"/>
            </a:xfrm>
            <a:prstGeom prst="rect">
              <a:avLst/>
            </a:prstGeom>
          </p:spPr>
          <p:txBody>
            <a:bodyPr wrap="none" lIns="90000" tIns="45000" rIns="90000" bIns="45000"/>
            <a:lstStyle/>
            <a:p>
              <a:r>
                <a:rPr lang="en-US" sz="2400" dirty="0" smtClean="0">
                  <a:latin typeface="Arial Black"/>
                </a:rPr>
                <a:t>10</a:t>
              </a:r>
              <a:endParaRPr dirty="0"/>
            </a:p>
          </p:txBody>
        </p:sp>
        <p:sp>
          <p:nvSpPr>
            <p:cNvPr id="54" name="TextShape 48"/>
            <p:cNvSpPr txBox="1"/>
            <p:nvPr/>
          </p:nvSpPr>
          <p:spPr>
            <a:xfrm>
              <a:off x="4268160" y="4997160"/>
              <a:ext cx="333360" cy="556560"/>
            </a:xfrm>
            <a:prstGeom prst="rect">
              <a:avLst/>
            </a:prstGeom>
          </p:spPr>
          <p:txBody>
            <a:bodyPr wrap="none" lIns="90000" tIns="45000" rIns="90000" bIns="45000"/>
            <a:lstStyle/>
            <a:p>
              <a:r>
                <a:rPr lang="en-US" sz="2400" dirty="0" smtClean="0">
                  <a:latin typeface="Arial Black"/>
                </a:rPr>
                <a:t>20</a:t>
              </a:r>
              <a:endParaRPr dirty="0"/>
            </a:p>
          </p:txBody>
        </p:sp>
        <p:sp>
          <p:nvSpPr>
            <p:cNvPr id="55" name="TextShape 49"/>
            <p:cNvSpPr txBox="1"/>
            <p:nvPr/>
          </p:nvSpPr>
          <p:spPr>
            <a:xfrm>
              <a:off x="3258360" y="3987360"/>
              <a:ext cx="333360" cy="556560"/>
            </a:xfrm>
            <a:prstGeom prst="rect">
              <a:avLst/>
            </a:prstGeom>
          </p:spPr>
          <p:txBody>
            <a:bodyPr wrap="none" lIns="90000" tIns="45000" rIns="90000" bIns="45000"/>
            <a:lstStyle/>
            <a:p>
              <a:r>
                <a:rPr lang="en-US" sz="2400" dirty="0" smtClean="0">
                  <a:latin typeface="Arial Black"/>
                </a:rPr>
                <a:t>30</a:t>
              </a:r>
              <a:endParaRPr dirty="0"/>
            </a:p>
          </p:txBody>
        </p:sp>
        <p:sp>
          <p:nvSpPr>
            <p:cNvPr id="56" name="TextShape 50"/>
            <p:cNvSpPr txBox="1"/>
            <p:nvPr/>
          </p:nvSpPr>
          <p:spPr>
            <a:xfrm>
              <a:off x="3524760" y="2892240"/>
              <a:ext cx="333360" cy="556560"/>
            </a:xfrm>
            <a:prstGeom prst="rect">
              <a:avLst/>
            </a:prstGeom>
          </p:spPr>
          <p:txBody>
            <a:bodyPr wrap="none" lIns="90000" tIns="45000" rIns="90000" bIns="45000"/>
            <a:lstStyle/>
            <a:p>
              <a:r>
                <a:rPr lang="en-US" sz="2400" dirty="0" smtClean="0">
                  <a:latin typeface="Arial Black"/>
                </a:rPr>
                <a:t>40</a:t>
              </a:r>
              <a:endParaRPr dirty="0"/>
            </a:p>
          </p:txBody>
        </p:sp>
        <p:sp>
          <p:nvSpPr>
            <p:cNvPr id="57" name="TextShape 51"/>
            <p:cNvSpPr txBox="1"/>
            <p:nvPr/>
          </p:nvSpPr>
          <p:spPr>
            <a:xfrm>
              <a:off x="4248720" y="2396880"/>
              <a:ext cx="333360" cy="556560"/>
            </a:xfrm>
            <a:prstGeom prst="rect">
              <a:avLst/>
            </a:prstGeom>
          </p:spPr>
          <p:txBody>
            <a:bodyPr wrap="none" lIns="90000" tIns="45000" rIns="90000" bIns="45000"/>
            <a:lstStyle/>
            <a:p>
              <a:r>
                <a:rPr lang="en-US" sz="2400" dirty="0" smtClean="0">
                  <a:latin typeface="Arial Black"/>
                </a:rPr>
                <a:t>50</a:t>
              </a:r>
              <a:endParaRPr dirty="0"/>
            </a:p>
          </p:txBody>
        </p:sp>
        <p:sp>
          <p:nvSpPr>
            <p:cNvPr id="58" name="TextShape 52"/>
            <p:cNvSpPr txBox="1"/>
            <p:nvPr/>
          </p:nvSpPr>
          <p:spPr>
            <a:xfrm>
              <a:off x="4906080" y="2349360"/>
              <a:ext cx="333360" cy="556560"/>
            </a:xfrm>
            <a:prstGeom prst="rect">
              <a:avLst/>
            </a:prstGeom>
          </p:spPr>
          <p:txBody>
            <a:bodyPr wrap="none" lIns="90000" tIns="45000" rIns="90000" bIns="45000"/>
            <a:lstStyle/>
            <a:p>
              <a:r>
                <a:rPr lang="en-US" sz="2400" dirty="0" smtClean="0">
                  <a:latin typeface="Arial Black"/>
                </a:rPr>
                <a:t>60</a:t>
              </a:r>
              <a:endParaRPr dirty="0"/>
            </a:p>
          </p:txBody>
        </p:sp>
        <p:sp>
          <p:nvSpPr>
            <p:cNvPr id="59" name="TextShape 53"/>
            <p:cNvSpPr txBox="1"/>
            <p:nvPr/>
          </p:nvSpPr>
          <p:spPr>
            <a:xfrm>
              <a:off x="5477400" y="2558880"/>
              <a:ext cx="333360" cy="556560"/>
            </a:xfrm>
            <a:prstGeom prst="rect">
              <a:avLst/>
            </a:prstGeom>
          </p:spPr>
          <p:txBody>
            <a:bodyPr wrap="none" lIns="90000" tIns="45000" rIns="90000" bIns="45000"/>
            <a:lstStyle/>
            <a:p>
              <a:r>
                <a:rPr lang="en-US" sz="2400" dirty="0" smtClean="0">
                  <a:latin typeface="Arial Black"/>
                </a:rPr>
                <a:t>70</a:t>
              </a:r>
              <a:endParaRPr dirty="0"/>
            </a:p>
          </p:txBody>
        </p:sp>
        <p:sp>
          <p:nvSpPr>
            <p:cNvPr id="60" name="TextShape 54"/>
            <p:cNvSpPr txBox="1"/>
            <p:nvPr/>
          </p:nvSpPr>
          <p:spPr>
            <a:xfrm>
              <a:off x="5871589" y="2936230"/>
              <a:ext cx="333360" cy="556560"/>
            </a:xfrm>
            <a:prstGeom prst="rect">
              <a:avLst/>
            </a:prstGeom>
          </p:spPr>
          <p:txBody>
            <a:bodyPr wrap="none" lIns="90000" tIns="45000" rIns="90000" bIns="45000"/>
            <a:lstStyle/>
            <a:p>
              <a:r>
                <a:rPr lang="en-US" sz="2400" dirty="0" smtClean="0">
                  <a:latin typeface="Arial Black"/>
                </a:rPr>
                <a:t>80</a:t>
              </a:r>
              <a:endParaRPr dirty="0"/>
            </a:p>
          </p:txBody>
        </p:sp>
        <p:sp>
          <p:nvSpPr>
            <p:cNvPr id="61" name="Line 55"/>
            <p:cNvSpPr/>
            <p:nvPr/>
          </p:nvSpPr>
          <p:spPr>
            <a:xfrm flipH="1" flipV="1">
              <a:off x="2964240" y="3481200"/>
              <a:ext cx="247320" cy="70560"/>
            </a:xfrm>
            <a:prstGeom prst="line">
              <a:avLst/>
            </a:prstGeom>
            <a:ln w="54000">
              <a:solidFill>
                <a:srgbClr val="000000"/>
              </a:solidFill>
              <a:round/>
            </a:ln>
          </p:spPr>
        </p:sp>
        <p:sp>
          <p:nvSpPr>
            <p:cNvPr id="62" name="Line 56"/>
            <p:cNvSpPr/>
            <p:nvPr/>
          </p:nvSpPr>
          <p:spPr>
            <a:xfrm flipH="1" flipV="1">
              <a:off x="3723480" y="2417400"/>
              <a:ext cx="146520" cy="210960"/>
            </a:xfrm>
            <a:prstGeom prst="line">
              <a:avLst/>
            </a:prstGeom>
            <a:ln w="54000">
              <a:solidFill>
                <a:srgbClr val="000000"/>
              </a:solidFill>
              <a:round/>
            </a:ln>
          </p:spPr>
        </p:sp>
        <p:sp>
          <p:nvSpPr>
            <p:cNvPr id="63" name="Line 57"/>
            <p:cNvSpPr/>
            <p:nvPr/>
          </p:nvSpPr>
          <p:spPr>
            <a:xfrm flipH="1" flipV="1">
              <a:off x="4717800" y="2070720"/>
              <a:ext cx="15840" cy="256680"/>
            </a:xfrm>
            <a:prstGeom prst="line">
              <a:avLst/>
            </a:prstGeom>
            <a:ln w="54000">
              <a:solidFill>
                <a:srgbClr val="000000"/>
              </a:solidFill>
              <a:round/>
            </a:ln>
          </p:spPr>
        </p:sp>
        <p:sp>
          <p:nvSpPr>
            <p:cNvPr id="64" name="Line 58"/>
            <p:cNvSpPr/>
            <p:nvPr/>
          </p:nvSpPr>
          <p:spPr>
            <a:xfrm>
              <a:off x="6591240" y="4472280"/>
              <a:ext cx="139320" cy="3708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65" name="Line 59"/>
            <p:cNvSpPr/>
            <p:nvPr/>
          </p:nvSpPr>
          <p:spPr>
            <a:xfrm>
              <a:off x="6433560" y="4882680"/>
              <a:ext cx="126720" cy="6876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66" name="Line 60"/>
            <p:cNvSpPr/>
            <p:nvPr/>
          </p:nvSpPr>
          <p:spPr>
            <a:xfrm>
              <a:off x="6208560" y="5208120"/>
              <a:ext cx="108720" cy="9432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67" name="Line 61"/>
            <p:cNvSpPr/>
            <p:nvPr/>
          </p:nvSpPr>
          <p:spPr>
            <a:xfrm>
              <a:off x="5942160" y="5457240"/>
              <a:ext cx="87480" cy="11448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68" name="Line 62"/>
            <p:cNvSpPr/>
            <p:nvPr/>
          </p:nvSpPr>
          <p:spPr>
            <a:xfrm>
              <a:off x="5353200" y="5754960"/>
              <a:ext cx="41040" cy="13824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69" name="Line 63"/>
            <p:cNvSpPr/>
            <p:nvPr/>
          </p:nvSpPr>
          <p:spPr>
            <a:xfrm>
              <a:off x="5059080" y="5817240"/>
              <a:ext cx="17640" cy="14292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70" name="Line 64"/>
            <p:cNvSpPr/>
            <p:nvPr/>
          </p:nvSpPr>
          <p:spPr>
            <a:xfrm flipH="1">
              <a:off x="4773600" y="5831280"/>
              <a:ext cx="4680" cy="14400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71" name="Line 65"/>
            <p:cNvSpPr/>
            <p:nvPr/>
          </p:nvSpPr>
          <p:spPr>
            <a:xfrm flipH="1">
              <a:off x="4485960" y="5799960"/>
              <a:ext cx="25920" cy="14148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72" name="Line 66"/>
            <p:cNvSpPr/>
            <p:nvPr/>
          </p:nvSpPr>
          <p:spPr>
            <a:xfrm flipH="1">
              <a:off x="3760920" y="5533560"/>
              <a:ext cx="79200" cy="12024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73" name="Line 67"/>
            <p:cNvSpPr/>
            <p:nvPr/>
          </p:nvSpPr>
          <p:spPr>
            <a:xfrm flipH="1">
              <a:off x="3405960" y="5256360"/>
              <a:ext cx="105120" cy="9828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74" name="Line 68"/>
            <p:cNvSpPr/>
            <p:nvPr/>
          </p:nvSpPr>
          <p:spPr>
            <a:xfrm flipH="1">
              <a:off x="3148200" y="4937760"/>
              <a:ext cx="123840" cy="7344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75" name="Line 69"/>
            <p:cNvSpPr/>
            <p:nvPr/>
          </p:nvSpPr>
          <p:spPr>
            <a:xfrm flipH="1">
              <a:off x="2983680" y="4605480"/>
              <a:ext cx="136080" cy="4680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</p:sp>
        <p:sp>
          <p:nvSpPr>
            <p:cNvPr id="76" name="TextShape 70"/>
            <p:cNvSpPr txBox="1"/>
            <p:nvPr/>
          </p:nvSpPr>
          <p:spPr>
            <a:xfrm>
              <a:off x="5325120" y="5149800"/>
              <a:ext cx="428400" cy="390960"/>
            </a:xfrm>
            <a:prstGeom prst="rect">
              <a:avLst/>
            </a:prstGeom>
          </p:spPr>
          <p:txBody>
            <a:bodyPr wrap="none" lIns="90000" tIns="45000" rIns="90000" bIns="45000"/>
            <a:lstStyle/>
            <a:p>
              <a:r>
                <a:rPr lang="en-US" dirty="0">
                  <a:latin typeface="Arial"/>
                </a:rPr>
                <a:t>1</a:t>
              </a:r>
              <a:r>
                <a:rPr lang="en-US" dirty="0" smtClean="0">
                  <a:latin typeface="Arial"/>
                </a:rPr>
                <a:t>5</a:t>
              </a:r>
              <a:endParaRPr dirty="0"/>
            </a:p>
          </p:txBody>
        </p:sp>
      </p:grpSp>
      <p:sp>
        <p:nvSpPr>
          <p:cNvPr id="77" name="TextBox 76"/>
          <p:cNvSpPr txBox="1"/>
          <p:nvPr/>
        </p:nvSpPr>
        <p:spPr>
          <a:xfrm>
            <a:off x="4283968" y="3645024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 smtClean="0">
                <a:latin typeface="Arial Black" pitchFamily="34" charset="0"/>
              </a:rPr>
              <a:t>DKK</a:t>
            </a:r>
            <a:endParaRPr lang="da-DK" sz="2400" dirty="0">
              <a:latin typeface="Arial Black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483768" y="1556792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 smtClean="0">
                <a:latin typeface="Arial Black" pitchFamily="34" charset="0"/>
              </a:rPr>
              <a:t>EUR</a:t>
            </a:r>
            <a:endParaRPr lang="da-DK" sz="2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419</Words>
  <Application>Microsoft Office PowerPoint</Application>
  <PresentationFormat>On-screen Show (4:3)</PresentationFormat>
  <Paragraphs>77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Circular exchange rate converter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2013-05-30T16:29:29Z</dcterms:created>
  <dcterms:modified xsi:type="dcterms:W3CDTF">2013-05-30T16:29:56Z</dcterms:modified>
</cp:coreProperties>
</file>